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700" r:id="rId1"/>
  </p:sldMasterIdLst>
  <p:notesMasterIdLst>
    <p:notesMasterId r:id="rId73"/>
  </p:notesMasterIdLst>
  <p:sldIdLst>
    <p:sldId id="290" r:id="rId2"/>
    <p:sldId id="287" r:id="rId3"/>
    <p:sldId id="279" r:id="rId4"/>
    <p:sldId id="336" r:id="rId5"/>
    <p:sldId id="364" r:id="rId6"/>
    <p:sldId id="365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27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9" r:id="rId48"/>
    <p:sldId id="363" r:id="rId49"/>
    <p:sldId id="356" r:id="rId50"/>
    <p:sldId id="357" r:id="rId51"/>
    <p:sldId id="358" r:id="rId52"/>
    <p:sldId id="360" r:id="rId53"/>
    <p:sldId id="361" r:id="rId54"/>
    <p:sldId id="362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79" r:id="rId68"/>
    <p:sldId id="380" r:id="rId69"/>
    <p:sldId id="366" r:id="rId70"/>
    <p:sldId id="280" r:id="rId71"/>
    <p:sldId id="281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g Data Class" id="{939BFE75-A10E-B249-B8EB-195ACFD8E1DC}">
          <p14:sldIdLst>
            <p14:sldId id="290"/>
          </p14:sldIdLst>
        </p14:section>
        <p14:section name="Monthly Plan" id="{9441BE53-7A98-A84D-A4D4-8FAB8ED1B03B}">
          <p14:sldIdLst>
            <p14:sldId id="287"/>
          </p14:sldIdLst>
        </p14:section>
        <p14:section name="Weekly Plan" id="{86A5A8DA-3E54-FC4A-A5A5-0BD11C735D68}">
          <p14:sldIdLst>
            <p14:sldId id="279"/>
          </p14:sldIdLst>
        </p14:section>
        <p14:section name="Daily Plan" id="{12E7893E-E023-554C-BA54-D7A2EAEC8380}">
          <p14:sldIdLst>
            <p14:sldId id="336"/>
            <p14:sldId id="364"/>
            <p14:sldId id="365"/>
          </p14:sldIdLst>
        </p14:section>
        <p14:section name="Main" id="{DC383DCA-045F-43B2-A30F-3293ECF8CB5E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27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9"/>
            <p14:sldId id="363"/>
            <p14:sldId id="356"/>
            <p14:sldId id="357"/>
            <p14:sldId id="358"/>
            <p14:sldId id="360"/>
            <p14:sldId id="361"/>
            <p14:sldId id="362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SUb" id="{C611C2BB-12C0-40AB-ABFA-830BCA09CF4D}">
          <p14:sldIdLst>
            <p14:sldId id="366"/>
            <p14:sldId id="280"/>
          </p14:sldIdLst>
        </p14:section>
        <p14:section name="Homework" id="{DA0CF0B3-CF4F-5843-BD70-D754869E8C23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ouen-jr" initials="t" lastIdx="1" clrIdx="0">
    <p:extLst>
      <p:ext uri="{19B8F6BF-5375-455C-9EA6-DF929625EA0E}">
        <p15:presenceInfo xmlns:p15="http://schemas.microsoft.com/office/powerpoint/2012/main" userId="tjouen-j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03" autoAdjust="0"/>
    <p:restoredTop sz="95627" autoAdjust="0"/>
  </p:normalViewPr>
  <p:slideViewPr>
    <p:cSldViewPr snapToGrid="0" snapToObjects="1">
      <p:cViewPr>
        <p:scale>
          <a:sx n="100" d="100"/>
          <a:sy n="100" d="100"/>
        </p:scale>
        <p:origin x="72" y="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4T12:01:09.58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r>
            <a:rPr lang="en-US" sz="1100" dirty="0"/>
            <a:t> Big Data Analyst(10/1) </a:t>
          </a:r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C5B4E0BE-F0C7-DE43-A1DD-3C64A43D1C40}">
      <dgm:prSet custT="1"/>
      <dgm:spPr/>
      <dgm:t>
        <a:bodyPr/>
        <a:lstStyle/>
        <a:p>
          <a:endParaRPr lang="en-US" sz="1100" dirty="0"/>
        </a:p>
      </dgm:t>
    </dgm:pt>
    <dgm:pt modelId="{0D2664E2-47D9-834E-AD22-423083751E46}" type="parTrans" cxnId="{828F32F6-7F4A-0446-842F-4CA5708E4FF6}">
      <dgm:prSet/>
      <dgm:spPr/>
      <dgm:t>
        <a:bodyPr/>
        <a:lstStyle/>
        <a:p>
          <a:endParaRPr lang="en-US" sz="1800"/>
        </a:p>
      </dgm:t>
    </dgm:pt>
    <dgm:pt modelId="{C2119352-0BBE-B34E-83B2-89478BDAFC87}" type="sibTrans" cxnId="{828F32F6-7F4A-0446-842F-4CA5708E4FF6}">
      <dgm:prSet/>
      <dgm:spPr/>
      <dgm:t>
        <a:bodyPr/>
        <a:lstStyle/>
        <a:p>
          <a:endParaRPr lang="en-US" sz="1800"/>
        </a:p>
      </dgm:t>
    </dgm:pt>
    <dgm:pt modelId="{A8C38B63-957C-5445-AA2C-D81796752F31}">
      <dgm:prSet custT="1"/>
      <dgm:spPr/>
      <dgm:t>
        <a:bodyPr/>
        <a:lstStyle/>
        <a:p>
          <a:endParaRPr lang="en-US" sz="1100" dirty="0"/>
        </a:p>
      </dgm:t>
    </dgm:pt>
    <dgm:pt modelId="{53D5A6D0-6C9D-EE41-A974-FCF489B25AC5}" type="parTrans" cxnId="{E69250AA-A728-EA48-8725-E9E52967274A}">
      <dgm:prSet/>
      <dgm:spPr/>
      <dgm:t>
        <a:bodyPr/>
        <a:lstStyle/>
        <a:p>
          <a:endParaRPr lang="en-US" sz="1800"/>
        </a:p>
      </dgm:t>
    </dgm:pt>
    <dgm:pt modelId="{8E6BEA43-8830-C341-946C-D9541EFE09C2}" type="sibTrans" cxnId="{E69250AA-A728-EA48-8725-E9E52967274A}">
      <dgm:prSet/>
      <dgm:spPr/>
      <dgm:t>
        <a:bodyPr/>
        <a:lstStyle/>
        <a:p>
          <a:endParaRPr lang="en-US" sz="1800"/>
        </a:p>
      </dgm:t>
    </dgm:pt>
    <dgm:pt modelId="{910F4884-BB70-9244-B8F5-C787B21D93A5}">
      <dgm:prSet custT="1"/>
      <dgm:spPr/>
      <dgm:t>
        <a:bodyPr/>
        <a:lstStyle/>
        <a:p>
          <a:endParaRPr lang="en-US" sz="1100" dirty="0"/>
        </a:p>
      </dgm:t>
    </dgm:pt>
    <dgm:pt modelId="{C3D0B321-703D-C841-B6FE-4EF3204F6A8E}" type="parTrans" cxnId="{158C2506-AF88-CC46-8C6E-E880CF570C4E}">
      <dgm:prSet/>
      <dgm:spPr/>
      <dgm:t>
        <a:bodyPr/>
        <a:lstStyle/>
        <a:p>
          <a:endParaRPr lang="en-US"/>
        </a:p>
      </dgm:t>
    </dgm:pt>
    <dgm:pt modelId="{CD131B1C-BC1F-3049-B850-4E50072DBC96}" type="sibTrans" cxnId="{158C2506-AF88-CC46-8C6E-E880CF570C4E}">
      <dgm:prSet/>
      <dgm:spPr/>
      <dgm:t>
        <a:bodyPr/>
        <a:lstStyle/>
        <a:p>
          <a:endParaRPr lang="en-US"/>
        </a:p>
      </dgm:t>
    </dgm:pt>
    <dgm:pt modelId="{B3D702CB-5527-1C46-95B6-84602CCACE09}">
      <dgm:prSet phldrT="[Text]" custT="1"/>
      <dgm:spPr/>
      <dgm:t>
        <a:bodyPr/>
        <a:lstStyle/>
        <a:p>
          <a:r>
            <a:rPr lang="en-US" sz="1100" dirty="0"/>
            <a:t> </a:t>
          </a:r>
          <a:r>
            <a:rPr lang="en-US" sz="1100" dirty="0" err="1"/>
            <a:t>ADsP</a:t>
          </a:r>
          <a:r>
            <a:rPr lang="en-US" sz="1100" dirty="0"/>
            <a:t>(8.28)  8/1~8/5</a:t>
          </a:r>
        </a:p>
      </dgm:t>
    </dgm:pt>
    <dgm:pt modelId="{355151EB-6618-5349-ABBD-88CA6835CA9D}" type="parTrans" cxnId="{3EB19548-C84C-434F-823F-D1E031704C11}">
      <dgm:prSet/>
      <dgm:spPr/>
      <dgm:t>
        <a:bodyPr/>
        <a:lstStyle/>
        <a:p>
          <a:endParaRPr lang="en-US"/>
        </a:p>
      </dgm:t>
    </dgm:pt>
    <dgm:pt modelId="{4CF3CBB3-A76C-6248-98EE-2DF36422CD7A}" type="sibTrans" cxnId="{3EB19548-C84C-434F-823F-D1E031704C11}">
      <dgm:prSet/>
      <dgm:spPr/>
      <dgm:t>
        <a:bodyPr/>
        <a:lstStyle/>
        <a:p>
          <a:endParaRPr lang="en-US"/>
        </a:p>
      </dgm:t>
    </dgm:pt>
    <dgm:pt modelId="{CFC82E4D-FC66-E641-86F5-13CC378DA182}">
      <dgm:prSet custT="1"/>
      <dgm:spPr/>
      <dgm:t>
        <a:bodyPr/>
        <a:lstStyle/>
        <a:p>
          <a:endParaRPr lang="en-US" sz="1100" dirty="0"/>
        </a:p>
      </dgm:t>
    </dgm:pt>
    <dgm:pt modelId="{5C9671C6-1FEB-C848-92E2-7F52E9C28D74}" type="parTrans" cxnId="{B5A44737-73E0-5240-9A6F-61D811C17F04}">
      <dgm:prSet/>
      <dgm:spPr/>
      <dgm:t>
        <a:bodyPr/>
        <a:lstStyle/>
        <a:p>
          <a:endParaRPr lang="en-US"/>
        </a:p>
      </dgm:t>
    </dgm:pt>
    <dgm:pt modelId="{0A896553-98F5-4943-B2FD-C90A34ED0AB3}" type="sibTrans" cxnId="{B5A44737-73E0-5240-9A6F-61D811C17F04}">
      <dgm:prSet/>
      <dgm:spPr/>
      <dgm:t>
        <a:bodyPr/>
        <a:lstStyle/>
        <a:p>
          <a:endParaRPr lang="en-US"/>
        </a:p>
      </dgm:t>
    </dgm:pt>
    <dgm:pt modelId="{C1F8B428-A7EB-C641-AAA1-F77870EDFA8B}">
      <dgm:prSet phldrT="[Text]" custT="1"/>
      <dgm:spPr/>
      <dgm:t>
        <a:bodyPr/>
        <a:lstStyle/>
        <a:p>
          <a:r>
            <a:rPr lang="en-US" sz="1100" dirty="0"/>
            <a:t>                         8/29~9/2</a:t>
          </a:r>
        </a:p>
      </dgm:t>
    </dgm:pt>
    <dgm:pt modelId="{8B897638-4FD2-5746-84E5-9D7359DA99E2}" type="parTrans" cxnId="{5CDE9FBF-73E5-7946-BD6E-32C8545220FF}">
      <dgm:prSet/>
      <dgm:spPr/>
      <dgm:t>
        <a:bodyPr/>
        <a:lstStyle/>
        <a:p>
          <a:endParaRPr lang="en-US"/>
        </a:p>
      </dgm:t>
    </dgm:pt>
    <dgm:pt modelId="{50F244B3-D0BA-A546-ABC5-01F59D7D77B6}" type="sibTrans" cxnId="{5CDE9FBF-73E5-7946-BD6E-32C8545220FF}">
      <dgm:prSet/>
      <dgm:spPr/>
      <dgm:t>
        <a:bodyPr/>
        <a:lstStyle/>
        <a:p>
          <a:endParaRPr lang="en-US"/>
        </a:p>
      </dgm:t>
    </dgm:pt>
    <dgm:pt modelId="{E408C4F9-1CE5-344A-A623-33BEE4A1951E}">
      <dgm:prSet phldrT="[Text]" custT="1"/>
      <dgm:spPr/>
      <dgm:t>
        <a:bodyPr/>
        <a:lstStyle/>
        <a:p>
          <a:endParaRPr lang="en-US" sz="1100" dirty="0"/>
        </a:p>
      </dgm:t>
    </dgm:pt>
    <dgm:pt modelId="{B2460325-0652-6646-8DA4-8642AD2D9515}" type="parTrans" cxnId="{DFB04C8B-5153-E14A-B85D-5D31109D2CFD}">
      <dgm:prSet/>
      <dgm:spPr/>
      <dgm:t>
        <a:bodyPr/>
        <a:lstStyle/>
        <a:p>
          <a:endParaRPr lang="en-US"/>
        </a:p>
      </dgm:t>
    </dgm:pt>
    <dgm:pt modelId="{C64B1869-D97C-D545-BB41-17DFA4D7EB10}" type="sibTrans" cxnId="{DFB04C8B-5153-E14A-B85D-5D31109D2CFD}">
      <dgm:prSet/>
      <dgm:spPr/>
      <dgm:t>
        <a:bodyPr/>
        <a:lstStyle/>
        <a:p>
          <a:endParaRPr lang="en-US"/>
        </a:p>
      </dgm:t>
    </dgm:pt>
    <dgm:pt modelId="{5D750DE0-1167-7944-A81F-D2F6F8ACE939}">
      <dgm:prSet custT="1"/>
      <dgm:spPr/>
      <dgm:t>
        <a:bodyPr/>
        <a:lstStyle/>
        <a:p>
          <a:endParaRPr lang="en-US" sz="1100" dirty="0"/>
        </a:p>
      </dgm:t>
    </dgm:pt>
    <dgm:pt modelId="{1CD126AC-A27F-A642-A097-4470D479CC45}" type="parTrans" cxnId="{5C9F4875-FD1F-3045-BE22-9A93E5F7E4A9}">
      <dgm:prSet/>
      <dgm:spPr/>
      <dgm:t>
        <a:bodyPr/>
        <a:lstStyle/>
        <a:p>
          <a:endParaRPr lang="en-US"/>
        </a:p>
      </dgm:t>
    </dgm:pt>
    <dgm:pt modelId="{709B52B3-DFCB-574F-AD91-F6B58219B8D7}" type="sibTrans" cxnId="{5C9F4875-FD1F-3045-BE22-9A93E5F7E4A9}">
      <dgm:prSet/>
      <dgm:spPr/>
      <dgm:t>
        <a:bodyPr/>
        <a:lstStyle/>
        <a:p>
          <a:endParaRPr lang="en-US"/>
        </a:p>
      </dgm:t>
    </dgm:pt>
    <dgm:pt modelId="{5692571C-C3A0-6F46-A54D-BB631F6B881A}">
      <dgm:prSet custT="1"/>
      <dgm:spPr/>
      <dgm:t>
        <a:bodyPr/>
        <a:lstStyle/>
        <a:p>
          <a:endParaRPr lang="en-US" sz="1100" dirty="0"/>
        </a:p>
      </dgm:t>
    </dgm:pt>
    <dgm:pt modelId="{7E97A56B-B86B-8E49-943D-CB725F622F62}" type="parTrans" cxnId="{4973C97C-7A80-5546-AB0D-E5CCED4DC83B}">
      <dgm:prSet/>
      <dgm:spPr/>
      <dgm:t>
        <a:bodyPr/>
        <a:lstStyle/>
        <a:p>
          <a:endParaRPr lang="en-US"/>
        </a:p>
      </dgm:t>
    </dgm:pt>
    <dgm:pt modelId="{9AC0EA64-C2DE-7343-BD48-468B9143920B}" type="sibTrans" cxnId="{4973C97C-7A80-5546-AB0D-E5CCED4DC83B}">
      <dgm:prSet/>
      <dgm:spPr/>
      <dgm:t>
        <a:bodyPr/>
        <a:lstStyle/>
        <a:p>
          <a:endParaRPr lang="en-US"/>
        </a:p>
      </dgm:t>
    </dgm:pt>
    <dgm:pt modelId="{3DEF22EA-DA11-EE47-A051-7EF3C70D7CBD}">
      <dgm:prSet custT="1"/>
      <dgm:spPr/>
      <dgm:t>
        <a:bodyPr/>
        <a:lstStyle/>
        <a:p>
          <a:endParaRPr lang="en-US" sz="1100" dirty="0"/>
        </a:p>
      </dgm:t>
    </dgm:pt>
    <dgm:pt modelId="{4354005A-36F7-FD41-A1DA-2985BFB5F367}" type="parTrans" cxnId="{2AD2DB88-59BE-E041-9982-6AC2ECAE7A57}">
      <dgm:prSet/>
      <dgm:spPr/>
      <dgm:t>
        <a:bodyPr/>
        <a:lstStyle/>
        <a:p>
          <a:endParaRPr lang="en-US"/>
        </a:p>
      </dgm:t>
    </dgm:pt>
    <dgm:pt modelId="{CB9CDBC0-52E1-7945-B5F0-BA3912A76FB3}" type="sibTrans" cxnId="{2AD2DB88-59BE-E041-9982-6AC2ECAE7A57}">
      <dgm:prSet/>
      <dgm:spPr/>
      <dgm:t>
        <a:bodyPr/>
        <a:lstStyle/>
        <a:p>
          <a:endParaRPr lang="en-US"/>
        </a:p>
      </dgm:t>
    </dgm:pt>
    <dgm:pt modelId="{7A403857-8485-2142-B8A2-4D61802F529D}">
      <dgm:prSet custT="1"/>
      <dgm:spPr/>
      <dgm:t>
        <a:bodyPr/>
        <a:lstStyle/>
        <a:p>
          <a:endParaRPr lang="en-US" sz="1100" dirty="0"/>
        </a:p>
      </dgm:t>
    </dgm:pt>
    <dgm:pt modelId="{CA6BBF3E-198A-4B46-AC6F-D60CF503509F}" type="parTrans" cxnId="{69469E6C-3EC9-F046-82F6-8FC6021C6FEF}">
      <dgm:prSet/>
      <dgm:spPr/>
      <dgm:t>
        <a:bodyPr/>
        <a:lstStyle/>
        <a:p>
          <a:endParaRPr lang="en-US"/>
        </a:p>
      </dgm:t>
    </dgm:pt>
    <dgm:pt modelId="{25E6227D-0C70-374B-8BF1-BFFFA004BBED}" type="sibTrans" cxnId="{69469E6C-3EC9-F046-82F6-8FC6021C6FEF}">
      <dgm:prSet/>
      <dgm:spPr/>
      <dgm:t>
        <a:bodyPr/>
        <a:lstStyle/>
        <a:p>
          <a:endParaRPr lang="en-US"/>
        </a:p>
      </dgm:t>
    </dgm:pt>
    <dgm:pt modelId="{4FAE472A-2D5E-9040-9288-4EC4943D0BFE}">
      <dgm:prSet custT="1"/>
      <dgm:spPr/>
      <dgm:t>
        <a:bodyPr/>
        <a:lstStyle/>
        <a:p>
          <a:endParaRPr lang="en-US" sz="1100" dirty="0"/>
        </a:p>
      </dgm:t>
    </dgm:pt>
    <dgm:pt modelId="{DB8BC34F-42A0-9448-A8B0-AB40226FC9A9}" type="parTrans" cxnId="{C1CE130D-6247-8D4E-A93F-9A190B4105A4}">
      <dgm:prSet/>
      <dgm:spPr/>
      <dgm:t>
        <a:bodyPr/>
        <a:lstStyle/>
        <a:p>
          <a:endParaRPr lang="en-US"/>
        </a:p>
      </dgm:t>
    </dgm:pt>
    <dgm:pt modelId="{7A3D97FC-2267-2340-9260-51F68D134C9C}" type="sibTrans" cxnId="{C1CE130D-6247-8D4E-A93F-9A190B4105A4}">
      <dgm:prSet/>
      <dgm:spPr/>
      <dgm:t>
        <a:bodyPr/>
        <a:lstStyle/>
        <a:p>
          <a:endParaRPr lang="en-US"/>
        </a:p>
      </dgm:t>
    </dgm:pt>
    <dgm:pt modelId="{224AAC6E-1B17-0346-8C84-E736937B9D7D}">
      <dgm:prSet phldrT="[Text]" custT="1"/>
      <dgm:spPr/>
      <dgm:t>
        <a:bodyPr/>
        <a:lstStyle/>
        <a:p>
          <a:r>
            <a:rPr lang="en-US" sz="1100" dirty="0"/>
            <a:t>TOEIC(7/24) 6/6~7/11</a:t>
          </a:r>
        </a:p>
      </dgm:t>
    </dgm:pt>
    <dgm:pt modelId="{4950A6E7-A4CE-874E-9682-295120B0A9DE}" type="parTrans" cxnId="{384E760C-40BB-6E4A-85F3-01ACADE7D8B2}">
      <dgm:prSet/>
      <dgm:spPr/>
      <dgm:t>
        <a:bodyPr/>
        <a:lstStyle/>
        <a:p>
          <a:endParaRPr lang="en-US"/>
        </a:p>
      </dgm:t>
    </dgm:pt>
    <dgm:pt modelId="{C1CC75B0-E12A-6B4D-B750-562F1258C49B}" type="sibTrans" cxnId="{384E760C-40BB-6E4A-85F3-01ACADE7D8B2}">
      <dgm:prSet/>
      <dgm:spPr/>
      <dgm:t>
        <a:bodyPr/>
        <a:lstStyle/>
        <a:p>
          <a:endParaRPr lang="en-US"/>
        </a:p>
      </dgm:t>
    </dgm:pt>
    <dgm:pt modelId="{66716CDE-22EE-9042-88EB-F48C221315CD}">
      <dgm:prSet phldrT="[Text]" custT="1"/>
      <dgm:spPr/>
      <dgm:t>
        <a:bodyPr/>
        <a:lstStyle/>
        <a:p>
          <a:r>
            <a:rPr lang="en-US" sz="1100" dirty="0"/>
            <a:t>TOEIC(8/07) 6/20~7/25</a:t>
          </a:r>
        </a:p>
      </dgm:t>
    </dgm:pt>
    <dgm:pt modelId="{FB9D8260-B15D-604D-9115-FFB509D12B03}" type="parTrans" cxnId="{67868471-824D-C84C-B070-0001B5F48BDF}">
      <dgm:prSet/>
      <dgm:spPr/>
      <dgm:t>
        <a:bodyPr/>
        <a:lstStyle/>
        <a:p>
          <a:endParaRPr lang="en-US"/>
        </a:p>
      </dgm:t>
    </dgm:pt>
    <dgm:pt modelId="{B29E658F-1EF6-E24E-9DE2-B10860D34253}" type="sibTrans" cxnId="{67868471-824D-C84C-B070-0001B5F48BDF}">
      <dgm:prSet/>
      <dgm:spPr/>
      <dgm:t>
        <a:bodyPr/>
        <a:lstStyle/>
        <a:p>
          <a:endParaRPr lang="en-US"/>
        </a:p>
      </dgm:t>
    </dgm:pt>
    <dgm:pt modelId="{C2C8453B-88F4-294D-A289-161E0450E372}">
      <dgm:prSet phldrT="[Text]" custT="1"/>
      <dgm:spPr/>
      <dgm:t>
        <a:bodyPr/>
        <a:lstStyle/>
        <a:p>
          <a:endParaRPr lang="en-US" sz="1100" dirty="0"/>
        </a:p>
      </dgm:t>
    </dgm:pt>
    <dgm:pt modelId="{BCFE5092-1947-9B46-B35B-1740B18BD365}" type="parTrans" cxnId="{6E89799B-3485-2D46-B552-193F9A8F2086}">
      <dgm:prSet/>
      <dgm:spPr/>
      <dgm:t>
        <a:bodyPr/>
        <a:lstStyle/>
        <a:p>
          <a:endParaRPr lang="en-US"/>
        </a:p>
      </dgm:t>
    </dgm:pt>
    <dgm:pt modelId="{245D1A00-BB39-314F-9DF6-DE3C9531B631}" type="sibTrans" cxnId="{6E89799B-3485-2D46-B552-193F9A8F2086}">
      <dgm:prSet/>
      <dgm:spPr/>
      <dgm:t>
        <a:bodyPr/>
        <a:lstStyle/>
        <a:p>
          <a:endParaRPr lang="en-US"/>
        </a:p>
      </dgm:t>
    </dgm:pt>
    <dgm:pt modelId="{C6425835-813F-9947-AF29-6EBDB36AF7E8}">
      <dgm:prSet custT="1"/>
      <dgm:spPr/>
      <dgm:t>
        <a:bodyPr/>
        <a:lstStyle/>
        <a:p>
          <a:endParaRPr lang="en-US" sz="1100" dirty="0"/>
        </a:p>
      </dgm:t>
    </dgm:pt>
    <dgm:pt modelId="{D5982DEF-2568-F04A-97E1-D971D4B374B4}" type="parTrans" cxnId="{6077BC70-967B-5743-BAAF-EB3623FB0C43}">
      <dgm:prSet/>
      <dgm:spPr/>
      <dgm:t>
        <a:bodyPr/>
        <a:lstStyle/>
        <a:p>
          <a:endParaRPr lang="en-US"/>
        </a:p>
      </dgm:t>
    </dgm:pt>
    <dgm:pt modelId="{F29C0223-6A2C-F548-A7E3-0641576255C2}" type="sibTrans" cxnId="{6077BC70-967B-5743-BAAF-EB3623FB0C43}">
      <dgm:prSet/>
      <dgm:spPr/>
      <dgm:t>
        <a:bodyPr/>
        <a:lstStyle/>
        <a:p>
          <a:endParaRPr lang="en-US"/>
        </a:p>
      </dgm:t>
    </dgm:pt>
    <dgm:pt modelId="{C64044AC-DA17-3049-A409-36F20726AC18}">
      <dgm:prSet custT="1"/>
      <dgm:spPr/>
      <dgm:t>
        <a:bodyPr/>
        <a:lstStyle/>
        <a:p>
          <a:endParaRPr lang="en-US" sz="1100" dirty="0"/>
        </a:p>
      </dgm:t>
    </dgm:pt>
    <dgm:pt modelId="{6DC35EA0-251E-8C48-9047-1B407999E2EF}" type="parTrans" cxnId="{F5CC7F66-6D1A-D942-AC15-DE64D9E95728}">
      <dgm:prSet/>
      <dgm:spPr/>
      <dgm:t>
        <a:bodyPr/>
        <a:lstStyle/>
        <a:p>
          <a:endParaRPr lang="en-US"/>
        </a:p>
      </dgm:t>
    </dgm:pt>
    <dgm:pt modelId="{95DF6E6E-C964-6944-BDD5-90BF4A491223}" type="sibTrans" cxnId="{F5CC7F66-6D1A-D942-AC15-DE64D9E95728}">
      <dgm:prSet/>
      <dgm:spPr/>
      <dgm:t>
        <a:bodyPr/>
        <a:lstStyle/>
        <a:p>
          <a:endParaRPr lang="en-US"/>
        </a:p>
      </dgm:t>
    </dgm:pt>
    <dgm:pt modelId="{6DB1E389-4CFA-3546-B4A0-B3F571DB5C0D}">
      <dgm:prSet custT="1"/>
      <dgm:spPr/>
      <dgm:t>
        <a:bodyPr/>
        <a:lstStyle/>
        <a:p>
          <a:endParaRPr lang="en-US" sz="1100" dirty="0"/>
        </a:p>
      </dgm:t>
    </dgm:pt>
    <dgm:pt modelId="{80EF04B2-0387-6C42-AB68-9D86F5A37DDD}" type="parTrans" cxnId="{AB1133C8-2076-3744-AA36-E94890A04C41}">
      <dgm:prSet/>
      <dgm:spPr/>
      <dgm:t>
        <a:bodyPr/>
        <a:lstStyle/>
        <a:p>
          <a:endParaRPr lang="en-US"/>
        </a:p>
      </dgm:t>
    </dgm:pt>
    <dgm:pt modelId="{0D3A2562-864A-F64B-B7CB-3D0822C4259F}" type="sibTrans" cxnId="{AB1133C8-2076-3744-AA36-E94890A04C41}">
      <dgm:prSet/>
      <dgm:spPr/>
      <dgm:t>
        <a:bodyPr/>
        <a:lstStyle/>
        <a:p>
          <a:endParaRPr lang="en-US"/>
        </a:p>
      </dgm:t>
    </dgm:pt>
    <dgm:pt modelId="{05D24495-44C5-B64C-8F73-D28D9732A951}">
      <dgm:prSet phldrT="[Text]" custT="1"/>
      <dgm:spPr/>
      <dgm:t>
        <a:bodyPr/>
        <a:lstStyle/>
        <a:p>
          <a:r>
            <a:rPr lang="en-US" sz="1100" dirty="0"/>
            <a:t>TEPS(7/16) 6/29~7/12</a:t>
          </a:r>
        </a:p>
      </dgm:t>
    </dgm:pt>
    <dgm:pt modelId="{5EAF0D8C-6EDA-3349-B606-D67B85FBA5AC}" type="parTrans" cxnId="{6C9279AA-78CB-7049-8101-F92B795D7EE1}">
      <dgm:prSet/>
      <dgm:spPr/>
      <dgm:t>
        <a:bodyPr/>
        <a:lstStyle/>
        <a:p>
          <a:endParaRPr lang="en-US"/>
        </a:p>
      </dgm:t>
    </dgm:pt>
    <dgm:pt modelId="{0AD747AA-1499-A943-9131-FBC9A78D454A}" type="sibTrans" cxnId="{6C9279AA-78CB-7049-8101-F92B795D7EE1}">
      <dgm:prSet/>
      <dgm:spPr/>
      <dgm:t>
        <a:bodyPr/>
        <a:lstStyle/>
        <a:p>
          <a:endParaRPr lang="en-US"/>
        </a:p>
      </dgm:t>
    </dgm:pt>
    <dgm:pt modelId="{4E5FB2FF-888B-2E44-9810-9F9B7D237241}">
      <dgm:prSet phldrT="[Text]" custT="1"/>
      <dgm:spPr/>
      <dgm:t>
        <a:bodyPr/>
        <a:lstStyle/>
        <a:p>
          <a:r>
            <a:rPr lang="en-US" sz="1100" dirty="0"/>
            <a:t>TEPS (8/06)  6/20~7/17</a:t>
          </a:r>
        </a:p>
      </dgm:t>
    </dgm:pt>
    <dgm:pt modelId="{5ECC27B2-5EEB-154C-903F-B558DBF1D564}" type="parTrans" cxnId="{9671E894-9575-4C49-A935-A138F9955E86}">
      <dgm:prSet/>
      <dgm:spPr/>
      <dgm:t>
        <a:bodyPr/>
        <a:lstStyle/>
        <a:p>
          <a:endParaRPr lang="en-US"/>
        </a:p>
      </dgm:t>
    </dgm:pt>
    <dgm:pt modelId="{D64B540A-F138-2D4E-941C-0581F269E4AE}" type="sibTrans" cxnId="{9671E894-9575-4C49-A935-A138F9955E86}">
      <dgm:prSet/>
      <dgm:spPr/>
      <dgm:t>
        <a:bodyPr/>
        <a:lstStyle/>
        <a:p>
          <a:endParaRPr lang="en-US"/>
        </a:p>
      </dgm:t>
    </dgm:pt>
    <dgm:pt modelId="{6A6B1325-7732-244D-9BAD-AFA39CF4521F}">
      <dgm:prSet custT="1"/>
      <dgm:spPr/>
      <dgm:t>
        <a:bodyPr/>
        <a:lstStyle/>
        <a:p>
          <a:endParaRPr lang="en-US" sz="1100" dirty="0"/>
        </a:p>
      </dgm:t>
    </dgm:pt>
    <dgm:pt modelId="{451EAA77-BD31-2A45-BAF0-7CF671FC747A}" type="parTrans" cxnId="{BAD1474E-F4C2-E442-8D3B-E6D334F42826}">
      <dgm:prSet/>
      <dgm:spPr/>
      <dgm:t>
        <a:bodyPr/>
        <a:lstStyle/>
        <a:p>
          <a:endParaRPr lang="en-US"/>
        </a:p>
      </dgm:t>
    </dgm:pt>
    <dgm:pt modelId="{CB69EB49-7247-F741-9100-1EBF908A0F6E}" type="sibTrans" cxnId="{BAD1474E-F4C2-E442-8D3B-E6D334F42826}">
      <dgm:prSet/>
      <dgm:spPr/>
      <dgm:t>
        <a:bodyPr/>
        <a:lstStyle/>
        <a:p>
          <a:endParaRPr lang="en-US"/>
        </a:p>
      </dgm:t>
    </dgm:pt>
    <dgm:pt modelId="{03ABF634-8646-F24D-8140-D538408222EA}">
      <dgm:prSet phldrT="[Text]" custT="1"/>
      <dgm:spPr/>
      <dgm:t>
        <a:bodyPr/>
        <a:lstStyle/>
        <a:p>
          <a:r>
            <a:rPr lang="en-US" sz="1100" dirty="0"/>
            <a:t>TOEIC(8/21) 7/ 4 ~ 8/ 8</a:t>
          </a:r>
        </a:p>
      </dgm:t>
    </dgm:pt>
    <dgm:pt modelId="{54B28D34-91DE-6A48-B8E4-E9FA7A54E08E}" type="parTrans" cxnId="{8203984D-5667-4444-AD65-DF645ED8A3FE}">
      <dgm:prSet/>
      <dgm:spPr/>
      <dgm:t>
        <a:bodyPr/>
        <a:lstStyle/>
        <a:p>
          <a:endParaRPr lang="en-US"/>
        </a:p>
      </dgm:t>
    </dgm:pt>
    <dgm:pt modelId="{B84DF7B6-ECA3-294B-B46E-40F52B0ADC6A}" type="sibTrans" cxnId="{8203984D-5667-4444-AD65-DF645ED8A3FE}">
      <dgm:prSet/>
      <dgm:spPr/>
      <dgm:t>
        <a:bodyPr/>
        <a:lstStyle/>
        <a:p>
          <a:endParaRPr lang="en-US"/>
        </a:p>
      </dgm:t>
    </dgm:pt>
    <dgm:pt modelId="{40C9C5ED-2D50-BC44-A53A-1520C32C3CB7}">
      <dgm:prSet phldrT="[Text]" custT="1"/>
      <dgm:spPr/>
      <dgm:t>
        <a:bodyPr/>
        <a:lstStyle/>
        <a:p>
          <a:r>
            <a:rPr lang="en-US" sz="1100" dirty="0"/>
            <a:t>TEPS (8/20)  7/ 4 ~7/31</a:t>
          </a:r>
        </a:p>
      </dgm:t>
    </dgm:pt>
    <dgm:pt modelId="{A9B747A4-807A-EC43-9EE1-59FECC7D6AE9}" type="parTrans" cxnId="{EA2F948A-CBC3-B74D-9431-46DCE47B2245}">
      <dgm:prSet/>
      <dgm:spPr/>
      <dgm:t>
        <a:bodyPr/>
        <a:lstStyle/>
        <a:p>
          <a:endParaRPr lang="en-US"/>
        </a:p>
      </dgm:t>
    </dgm:pt>
    <dgm:pt modelId="{2B8573FA-995D-CE46-A175-1C8CCF28109D}" type="sibTrans" cxnId="{EA2F948A-CBC3-B74D-9431-46DCE47B2245}">
      <dgm:prSet/>
      <dgm:spPr/>
      <dgm:t>
        <a:bodyPr/>
        <a:lstStyle/>
        <a:p>
          <a:endParaRPr lang="en-US"/>
        </a:p>
      </dgm:t>
    </dgm:pt>
    <dgm:pt modelId="{2C7DB0B9-F49F-4246-B5DA-52F9B3C3ECD0}">
      <dgm:prSet phldrT="[Text]" custT="1"/>
      <dgm:spPr/>
      <dgm:t>
        <a:bodyPr/>
        <a:lstStyle/>
        <a:p>
          <a:endParaRPr lang="en-US" sz="1100" dirty="0"/>
        </a:p>
      </dgm:t>
    </dgm:pt>
    <dgm:pt modelId="{71817244-8555-D24D-A315-DE7B9CE440E3}" type="parTrans" cxnId="{87D578E0-E632-4345-A27B-E7A796852434}">
      <dgm:prSet/>
      <dgm:spPr/>
      <dgm:t>
        <a:bodyPr/>
        <a:lstStyle/>
        <a:p>
          <a:endParaRPr lang="en-US"/>
        </a:p>
      </dgm:t>
    </dgm:pt>
    <dgm:pt modelId="{1FF8A97C-F724-DD43-BFC8-62C350473B15}" type="sibTrans" cxnId="{87D578E0-E632-4345-A27B-E7A796852434}">
      <dgm:prSet/>
      <dgm:spPr/>
      <dgm:t>
        <a:bodyPr/>
        <a:lstStyle/>
        <a:p>
          <a:endParaRPr lang="en-US"/>
        </a:p>
      </dgm:t>
    </dgm:pt>
    <dgm:pt modelId="{5F4F43C4-4AA5-FF44-AC14-5A1AAA59F8B3}">
      <dgm:prSet phldrT="[Text]" custT="1"/>
      <dgm:spPr/>
      <dgm:t>
        <a:bodyPr/>
        <a:lstStyle/>
        <a:p>
          <a:endParaRPr lang="en-US" sz="1100" dirty="0"/>
        </a:p>
      </dgm:t>
    </dgm:pt>
    <dgm:pt modelId="{BD6A8CA8-2139-C34E-A721-7B1844D516FA}" type="parTrans" cxnId="{DF2A79C0-DED5-E14B-A20A-3E45E18D5F10}">
      <dgm:prSet/>
      <dgm:spPr/>
      <dgm:t>
        <a:bodyPr/>
        <a:lstStyle/>
        <a:p>
          <a:endParaRPr lang="en-US"/>
        </a:p>
      </dgm:t>
    </dgm:pt>
    <dgm:pt modelId="{27E66E48-DC9D-504D-AE0C-8F03535676A5}" type="sibTrans" cxnId="{DF2A79C0-DED5-E14B-A20A-3E45E18D5F10}">
      <dgm:prSet/>
      <dgm:spPr/>
      <dgm:t>
        <a:bodyPr/>
        <a:lstStyle/>
        <a:p>
          <a:endParaRPr lang="en-US"/>
        </a:p>
      </dgm:t>
    </dgm:pt>
    <dgm:pt modelId="{B912B0D4-89BA-7645-82ED-58C53AA1A983}">
      <dgm:prSet phldrT="[Text]" custT="1"/>
      <dgm:spPr/>
      <dgm:t>
        <a:bodyPr/>
        <a:lstStyle/>
        <a:p>
          <a:endParaRPr lang="en-US" sz="1100" dirty="0"/>
        </a:p>
      </dgm:t>
    </dgm:pt>
    <dgm:pt modelId="{441B4EB2-7A54-514A-99AA-98B6C3886C99}" type="parTrans" cxnId="{25E36E84-92F3-D34F-ACFA-36621237C84C}">
      <dgm:prSet/>
      <dgm:spPr/>
      <dgm:t>
        <a:bodyPr/>
        <a:lstStyle/>
        <a:p>
          <a:endParaRPr lang="en-US"/>
        </a:p>
      </dgm:t>
    </dgm:pt>
    <dgm:pt modelId="{DEDF359D-1E57-294C-B9C5-976BC93031EF}" type="sibTrans" cxnId="{25E36E84-92F3-D34F-ACFA-36621237C84C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09EBF9-9862-BF46-9DDE-0175032C441D}" type="pres">
      <dgm:prSet presAssocID="{2D3FAE4C-DBC5-944A-932E-7F88EC689972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E391F6-E454-0447-8E97-F13FED753ADF}" type="pres">
      <dgm:prSet presAssocID="{E84AB70C-BD0C-6C4C-BAF5-1AE6803C7D6E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A2E74-C93F-AD44-939E-8A3566FE0FBC}" type="pres">
      <dgm:prSet presAssocID="{BDCEB580-4082-0249-B79A-49AC8459B651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DD5228-C2F8-3A42-BA3D-5DC33B0471FC}" type="pres">
      <dgm:prSet presAssocID="{FF18557D-803A-CF42-8713-C96F723D1D28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EC9614-7C7D-3C43-82E1-B215B82C19CA}" type="pres">
      <dgm:prSet presAssocID="{034E7573-DD83-3946-BAD4-F9BCA7CEEFF5}" presName="space" presStyleCnt="0"/>
      <dgm:spPr/>
    </dgm:pt>
    <dgm:pt modelId="{34D99394-B9EF-324A-82CD-221204930A4A}" type="pres">
      <dgm:prSet presAssocID="{910F4884-BB70-9244-B8F5-C787B21D93A5}" presName="composite" presStyleCnt="0"/>
      <dgm:spPr/>
    </dgm:pt>
    <dgm:pt modelId="{C35A78DC-627B-9F44-932E-CDFEFE68FEDD}" type="pres">
      <dgm:prSet presAssocID="{910F4884-BB70-9244-B8F5-C787B21D93A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C4CF8D-0115-D14D-A673-F7FD92511492}" type="pres">
      <dgm:prSet presAssocID="{910F4884-BB70-9244-B8F5-C787B21D93A5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8AF9058-1422-0542-A50A-CB8F678273D4}" type="presOf" srcId="{6DB1E389-4CFA-3546-B4A0-B3F571DB5C0D}" destId="{8FC4CF8D-0115-D14D-A673-F7FD92511492}" srcOrd="0" destOrd="0" presId="urn:microsoft.com/office/officeart/2005/8/layout/hList1"/>
    <dgm:cxn modelId="{02AA1377-50E9-0845-9588-9B3A0F627EC8}" type="presOf" srcId="{E408C4F9-1CE5-344A-A623-33BEE4A1951E}" destId="{29A6EE13-3C77-4C4E-B880-804B005EE7B3}" srcOrd="0" destOrd="5" presId="urn:microsoft.com/office/officeart/2005/8/layout/hList1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F688D869-4C9C-8447-8A3A-09D63AD20459}" type="presOf" srcId="{B3D702CB-5527-1C46-95B6-84602CCACE09}" destId="{C8E391F6-E454-0447-8E97-F13FED753ADF}" srcOrd="0" destOrd="7" presId="urn:microsoft.com/office/officeart/2005/8/layout/hList1"/>
    <dgm:cxn modelId="{9671E894-9575-4C49-A935-A138F9955E86}" srcId="{E84AB70C-BD0C-6C4C-BAF5-1AE6803C7D6E}" destId="{4E5FB2FF-888B-2E44-9810-9F9B7D237241}" srcOrd="2" destOrd="0" parTransId="{5ECC27B2-5EEB-154C-903F-B558DBF1D564}" sibTransId="{D64B540A-F138-2D4E-941C-0581F269E4AE}"/>
    <dgm:cxn modelId="{C1CE130D-6247-8D4E-A93F-9A190B4105A4}" srcId="{BDCEB580-4082-0249-B79A-49AC8459B651}" destId="{4FAE472A-2D5E-9040-9288-4EC4943D0BFE}" srcOrd="5" destOrd="0" parTransId="{DB8BC34F-42A0-9448-A8B0-AB40226FC9A9}" sibTransId="{7A3D97FC-2267-2340-9260-51F68D134C9C}"/>
    <dgm:cxn modelId="{228AF2DC-BCB8-2346-93EB-EED3467AB991}" srcId="{24C7829B-63A6-E64D-8B0B-1B29A7DA3BC0}" destId="{BDCEB580-4082-0249-B79A-49AC8459B651}" srcOrd="2" destOrd="0" parTransId="{AB226F1C-83AD-B846-9DC8-AABE6246843D}" sibTransId="{A68CB42F-31AA-534F-9814-8E13F48E08AC}"/>
    <dgm:cxn modelId="{2ED8079E-7C02-9943-BCA9-47AEB3E00813}" type="presOf" srcId="{CFC82E4D-FC66-E641-86F5-13CC378DA182}" destId="{481A2E74-C93F-AD44-939E-8A3566FE0FBC}" srcOrd="0" destOrd="7" presId="urn:microsoft.com/office/officeart/2005/8/layout/hList1"/>
    <dgm:cxn modelId="{6077BC70-967B-5743-BAAF-EB3623FB0C43}" srcId="{BDCEB580-4082-0249-B79A-49AC8459B651}" destId="{C6425835-813F-9947-AF29-6EBDB36AF7E8}" srcOrd="0" destOrd="0" parTransId="{D5982DEF-2568-F04A-97E1-D971D4B374B4}" sibTransId="{F29C0223-6A2C-F548-A7E3-0641576255C2}"/>
    <dgm:cxn modelId="{8AD6219B-B22F-7041-BE2C-6EB7BBA75FF0}" type="presOf" srcId="{C1F8B428-A7EB-C641-AAA1-F77870EDFA8B}" destId="{C8E391F6-E454-0447-8E97-F13FED753ADF}" srcOrd="0" destOrd="6" presId="urn:microsoft.com/office/officeart/2005/8/layout/hList1"/>
    <dgm:cxn modelId="{FD51A8C4-23E1-8543-9051-E36F31271A02}" type="presOf" srcId="{3DEF22EA-DA11-EE47-A051-7EF3C70D7CBD}" destId="{481A2E74-C93F-AD44-939E-8A3566FE0FBC}" srcOrd="0" destOrd="3" presId="urn:microsoft.com/office/officeart/2005/8/layout/hList1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934CFB8C-C69E-064B-BD12-EF8BE21B10C3}" type="presOf" srcId="{224AAC6E-1B17-0346-8C84-E736937B9D7D}" destId="{29A6EE13-3C77-4C4E-B880-804B005EE7B3}" srcOrd="0" destOrd="0" presId="urn:microsoft.com/office/officeart/2005/8/layout/hList1"/>
    <dgm:cxn modelId="{87D578E0-E632-4345-A27B-E7A796852434}" srcId="{5DD87434-CF6F-CC41-AFA4-203CE46D7651}" destId="{2C7DB0B9-F49F-4246-B5DA-52F9B3C3ECD0}" srcOrd="3" destOrd="0" parTransId="{71817244-8555-D24D-A315-DE7B9CE440E3}" sibTransId="{1FF8A97C-F724-DD43-BFC8-62C350473B15}"/>
    <dgm:cxn modelId="{69469E6C-3EC9-F046-82F6-8FC6021C6FEF}" srcId="{BDCEB580-4082-0249-B79A-49AC8459B651}" destId="{7A403857-8485-2142-B8A2-4D61802F529D}" srcOrd="4" destOrd="0" parTransId="{CA6BBF3E-198A-4B46-AC6F-D60CF503509F}" sibTransId="{25E6227D-0C70-374B-8BF1-BFFFA004BBED}"/>
    <dgm:cxn modelId="{6C91A2BD-0110-C74E-BCCE-F5C051C22D98}" type="presOf" srcId="{C6425835-813F-9947-AF29-6EBDB36AF7E8}" destId="{481A2E74-C93F-AD44-939E-8A3566FE0FBC}" srcOrd="0" destOrd="0" presId="urn:microsoft.com/office/officeart/2005/8/layout/hList1"/>
    <dgm:cxn modelId="{12BF1C6E-320E-1B4C-AC1F-F9E29CCAE479}" srcId="{24C7829B-63A6-E64D-8B0B-1B29A7DA3BC0}" destId="{FF18557D-803A-CF42-8713-C96F723D1D28}" srcOrd="3" destOrd="0" parTransId="{881252F2-2743-454F-95D2-573F792E88C0}" sibTransId="{034E7573-DD83-3946-BAD4-F9BCA7CEEFF5}"/>
    <dgm:cxn modelId="{158C2506-AF88-CC46-8C6E-E880CF570C4E}" srcId="{24C7829B-63A6-E64D-8B0B-1B29A7DA3BC0}" destId="{910F4884-BB70-9244-B8F5-C787B21D93A5}" srcOrd="4" destOrd="0" parTransId="{C3D0B321-703D-C841-B6FE-4EF3204F6A8E}" sibTransId="{CD131B1C-BC1F-3049-B850-4E50072DBC96}"/>
    <dgm:cxn modelId="{D1CECAD0-0A17-5F45-B39E-55D481FD42D7}" type="presOf" srcId="{66716CDE-22EE-9042-88EB-F48C221315CD}" destId="{C8E391F6-E454-0447-8E97-F13FED753ADF}" srcOrd="0" destOrd="0" presId="urn:microsoft.com/office/officeart/2005/8/layout/hList1"/>
    <dgm:cxn modelId="{8203984D-5667-4444-AD65-DF645ED8A3FE}" srcId="{E84AB70C-BD0C-6C4C-BAF5-1AE6803C7D6E}" destId="{03ABF634-8646-F24D-8140-D538408222EA}" srcOrd="1" destOrd="0" parTransId="{54B28D34-91DE-6A48-B8E4-E9FA7A54E08E}" sibTransId="{B84DF7B6-ECA3-294B-B46E-40F52B0ADC6A}"/>
    <dgm:cxn modelId="{D523272D-DCCE-6F48-AE9F-8AE5B5181498}" type="presOf" srcId="{05D24495-44C5-B64C-8F73-D28D9732A951}" destId="{29A6EE13-3C77-4C4E-B880-804B005EE7B3}" srcOrd="0" destOrd="2" presId="urn:microsoft.com/office/officeart/2005/8/layout/hList1"/>
    <dgm:cxn modelId="{4DF06DF1-1E5C-924F-BFC3-615FE3C5BEE2}" type="presOf" srcId="{910F4884-BB70-9244-B8F5-C787B21D93A5}" destId="{C35A78DC-627B-9F44-932E-CDFEFE68FEDD}" srcOrd="0" destOrd="0" presId="urn:microsoft.com/office/officeart/2005/8/layout/hList1"/>
    <dgm:cxn modelId="{67868471-824D-C84C-B070-0001B5F48BDF}" srcId="{E84AB70C-BD0C-6C4C-BAF5-1AE6803C7D6E}" destId="{66716CDE-22EE-9042-88EB-F48C221315CD}" srcOrd="0" destOrd="0" parTransId="{FB9D8260-B15D-604D-9115-FFB509D12B03}" sibTransId="{B29E658F-1EF6-E24E-9DE2-B10860D34253}"/>
    <dgm:cxn modelId="{13ED9270-1319-CE42-A89E-EA807CA9C36B}" type="presOf" srcId="{A8C38B63-957C-5445-AA2C-D81796752F31}" destId="{24DD5228-C2F8-3A42-BA3D-5DC33B0471FC}" srcOrd="0" destOrd="1" presId="urn:microsoft.com/office/officeart/2005/8/layout/hList1"/>
    <dgm:cxn modelId="{DFB04C8B-5153-E14A-B85D-5D31109D2CFD}" srcId="{5DD87434-CF6F-CC41-AFA4-203CE46D7651}" destId="{E408C4F9-1CE5-344A-A623-33BEE4A1951E}" srcOrd="5" destOrd="0" parTransId="{B2460325-0652-6646-8DA4-8642AD2D9515}" sibTransId="{C64B1869-D97C-D545-BB41-17DFA4D7EB10}"/>
    <dgm:cxn modelId="{384E760C-40BB-6E4A-85F3-01ACADE7D8B2}" srcId="{5DD87434-CF6F-CC41-AFA4-203CE46D7651}" destId="{224AAC6E-1B17-0346-8C84-E736937B9D7D}" srcOrd="0" destOrd="0" parTransId="{4950A6E7-A4CE-874E-9682-295120B0A9DE}" sibTransId="{C1CC75B0-E12A-6B4D-B750-562F1258C49B}"/>
    <dgm:cxn modelId="{D9C73F4B-CDD5-2546-9402-42269D27F346}" type="presOf" srcId="{5D750DE0-1167-7944-A81F-D2F6F8ACE939}" destId="{481A2E74-C93F-AD44-939E-8A3566FE0FBC}" srcOrd="0" destOrd="6" presId="urn:microsoft.com/office/officeart/2005/8/layout/hList1"/>
    <dgm:cxn modelId="{DF2A79C0-DED5-E14B-A20A-3E45E18D5F10}" srcId="{5DD87434-CF6F-CC41-AFA4-203CE46D7651}" destId="{5F4F43C4-4AA5-FF44-AC14-5A1AAA59F8B3}" srcOrd="4" destOrd="0" parTransId="{BD6A8CA8-2139-C34E-A721-7B1844D516FA}" sibTransId="{27E66E48-DC9D-504D-AE0C-8F03535676A5}"/>
    <dgm:cxn modelId="{6C9279AA-78CB-7049-8101-F92B795D7EE1}" srcId="{5DD87434-CF6F-CC41-AFA4-203CE46D7651}" destId="{05D24495-44C5-B64C-8F73-D28D9732A951}" srcOrd="2" destOrd="0" parTransId="{5EAF0D8C-6EDA-3349-B606-D67B85FBA5AC}" sibTransId="{0AD747AA-1499-A943-9131-FBC9A78D454A}"/>
    <dgm:cxn modelId="{EA2F948A-CBC3-B74D-9431-46DCE47B2245}" srcId="{E84AB70C-BD0C-6C4C-BAF5-1AE6803C7D6E}" destId="{40C9C5ED-2D50-BC44-A53A-1520C32C3CB7}" srcOrd="3" destOrd="0" parTransId="{A9B747A4-807A-EC43-9EE1-59FECC7D6AE9}" sibTransId="{2B8573FA-995D-CE46-A175-1C8CCF28109D}"/>
    <dgm:cxn modelId="{5C9F4875-FD1F-3045-BE22-9A93E5F7E4A9}" srcId="{BDCEB580-4082-0249-B79A-49AC8459B651}" destId="{5D750DE0-1167-7944-A81F-D2F6F8ACE939}" srcOrd="6" destOrd="0" parTransId="{1CD126AC-A27F-A642-A097-4470D479CC45}" sibTransId="{709B52B3-DFCB-574F-AD91-F6B58219B8D7}"/>
    <dgm:cxn modelId="{AB1133C8-2076-3744-AA36-E94890A04C41}" srcId="{910F4884-BB70-9244-B8F5-C787B21D93A5}" destId="{6DB1E389-4CFA-3546-B4A0-B3F571DB5C0D}" srcOrd="0" destOrd="0" parTransId="{80EF04B2-0387-6C42-AB68-9D86F5A37DDD}" sibTransId="{0D3A2562-864A-F64B-B7CB-3D0822C4259F}"/>
    <dgm:cxn modelId="{EB015E32-BFBF-794F-82AD-1AD572BCCFAC}" type="presOf" srcId="{D42C6BD5-A07D-8644-9245-EE5F3A5414E5}" destId="{C8E391F6-E454-0447-8E97-F13FED753ADF}" srcOrd="0" destOrd="5" presId="urn:microsoft.com/office/officeart/2005/8/layout/hList1"/>
    <dgm:cxn modelId="{D0F0B15C-D8D6-4246-8519-186D8DBC9FC8}" type="presOf" srcId="{6A6B1325-7732-244D-9BAD-AFA39CF4521F}" destId="{481A2E74-C93F-AD44-939E-8A3566FE0FBC}" srcOrd="0" destOrd="1" presId="urn:microsoft.com/office/officeart/2005/8/layout/hList1"/>
    <dgm:cxn modelId="{B5A44737-73E0-5240-9A6F-61D811C17F04}" srcId="{BDCEB580-4082-0249-B79A-49AC8459B651}" destId="{CFC82E4D-FC66-E641-86F5-13CC378DA182}" srcOrd="7" destOrd="0" parTransId="{5C9671C6-1FEB-C848-92E2-7F52E9C28D74}" sibTransId="{0A896553-98F5-4943-B2FD-C90A34ED0AB3}"/>
    <dgm:cxn modelId="{75AB5992-87E6-7D40-A2AE-C25C85A6C06A}" type="presOf" srcId="{7A403857-8485-2142-B8A2-4D61802F529D}" destId="{481A2E74-C93F-AD44-939E-8A3566FE0FBC}" srcOrd="0" destOrd="4" presId="urn:microsoft.com/office/officeart/2005/8/layout/hList1"/>
    <dgm:cxn modelId="{E69250AA-A728-EA48-8725-E9E52967274A}" srcId="{FF18557D-803A-CF42-8713-C96F723D1D28}" destId="{A8C38B63-957C-5445-AA2C-D81796752F31}" srcOrd="1" destOrd="0" parTransId="{53D5A6D0-6C9D-EE41-A974-FCF489B25AC5}" sibTransId="{8E6BEA43-8830-C341-946C-D9541EFE09C2}"/>
    <dgm:cxn modelId="{83B7E989-BCC4-2A4C-9154-77584D7F75DB}" type="presOf" srcId="{4E5FB2FF-888B-2E44-9810-9F9B7D237241}" destId="{C8E391F6-E454-0447-8E97-F13FED753ADF}" srcOrd="0" destOrd="2" presId="urn:microsoft.com/office/officeart/2005/8/layout/hList1"/>
    <dgm:cxn modelId="{2AD2DB88-59BE-E041-9982-6AC2ECAE7A57}" srcId="{BDCEB580-4082-0249-B79A-49AC8459B651}" destId="{3DEF22EA-DA11-EE47-A051-7EF3C70D7CBD}" srcOrd="3" destOrd="0" parTransId="{4354005A-36F7-FD41-A1DA-2985BFB5F367}" sibTransId="{CB9CDBC0-52E1-7945-B5F0-BA3912A76FB3}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F04CA72E-77AB-3A40-9A14-BC4E869F3623}" type="presOf" srcId="{C64044AC-DA17-3049-A409-36F20726AC18}" destId="{24DD5228-C2F8-3A42-BA3D-5DC33B0471FC}" srcOrd="0" destOrd="0" presId="urn:microsoft.com/office/officeart/2005/8/layout/hList1"/>
    <dgm:cxn modelId="{BAD39073-4E42-AF4E-A8E4-B252F66A43CE}" type="presOf" srcId="{C2C8453B-88F4-294D-A289-161E0450E372}" destId="{C8E391F6-E454-0447-8E97-F13FED753ADF}" srcOrd="0" destOrd="4" presId="urn:microsoft.com/office/officeart/2005/8/layout/hList1"/>
    <dgm:cxn modelId="{BAD1474E-F4C2-E442-8D3B-E6D334F42826}" srcId="{BDCEB580-4082-0249-B79A-49AC8459B651}" destId="{6A6B1325-7732-244D-9BAD-AFA39CF4521F}" srcOrd="1" destOrd="0" parTransId="{451EAA77-BD31-2A45-BAF0-7CF671FC747A}" sibTransId="{CB69EB49-7247-F741-9100-1EBF908A0F6E}"/>
    <dgm:cxn modelId="{3EB19548-C84C-434F-823F-D1E031704C11}" srcId="{E84AB70C-BD0C-6C4C-BAF5-1AE6803C7D6E}" destId="{B3D702CB-5527-1C46-95B6-84602CCACE09}" srcOrd="7" destOrd="0" parTransId="{355151EB-6618-5349-ABBD-88CA6835CA9D}" sibTransId="{4CF3CBB3-A76C-6248-98EE-2DF36422CD7A}"/>
    <dgm:cxn modelId="{F5CC7F66-6D1A-D942-AC15-DE64D9E95728}" srcId="{FF18557D-803A-CF42-8713-C96F723D1D28}" destId="{C64044AC-DA17-3049-A409-36F20726AC18}" srcOrd="0" destOrd="0" parTransId="{6DC35EA0-251E-8C48-9047-1B407999E2EF}" sibTransId="{95DF6E6E-C964-6944-BDD5-90BF4A491223}"/>
    <dgm:cxn modelId="{5F5D1B5A-C409-2741-9008-DA0FDF088660}" type="presOf" srcId="{5F4F43C4-4AA5-FF44-AC14-5A1AAA59F8B3}" destId="{29A6EE13-3C77-4C4E-B880-804B005EE7B3}" srcOrd="0" destOrd="4" presId="urn:microsoft.com/office/officeart/2005/8/layout/hList1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4F312275-9EB2-1249-A541-2D7CFCC04DF0}" type="presOf" srcId="{03ABF634-8646-F24D-8140-D538408222EA}" destId="{C8E391F6-E454-0447-8E97-F13FED753ADF}" srcOrd="0" destOrd="1" presId="urn:microsoft.com/office/officeart/2005/8/layout/hList1"/>
    <dgm:cxn modelId="{C96C6139-A09F-4A49-A8EB-D6592DDA3D00}" srcId="{E84AB70C-BD0C-6C4C-BAF5-1AE6803C7D6E}" destId="{D42C6BD5-A07D-8644-9245-EE5F3A5414E5}" srcOrd="5" destOrd="0" parTransId="{1DCD21DF-A047-9E48-A347-1FE2DC174F98}" sibTransId="{354C62BB-EE9D-D84B-943C-FEFE5A25F862}"/>
    <dgm:cxn modelId="{468515DF-9DFE-7F45-80A4-595F2852330A}" type="presOf" srcId="{2C7DB0B9-F49F-4246-B5DA-52F9B3C3ECD0}" destId="{29A6EE13-3C77-4C4E-B880-804B005EE7B3}" srcOrd="0" destOrd="3" presId="urn:microsoft.com/office/officeart/2005/8/layout/hList1"/>
    <dgm:cxn modelId="{0EC10AF4-8E4D-FE4D-9A56-7950A5438397}" type="presOf" srcId="{5692571C-C3A0-6F46-A54D-BB631F6B881A}" destId="{481A2E74-C93F-AD44-939E-8A3566FE0FBC}" srcOrd="0" destOrd="2" presId="urn:microsoft.com/office/officeart/2005/8/layout/hList1"/>
    <dgm:cxn modelId="{6E89799B-3485-2D46-B552-193F9A8F2086}" srcId="{E84AB70C-BD0C-6C4C-BAF5-1AE6803C7D6E}" destId="{C2C8453B-88F4-294D-A289-161E0450E372}" srcOrd="4" destOrd="0" parTransId="{BCFE5092-1947-9B46-B35B-1740B18BD365}" sibTransId="{245D1A00-BB39-314F-9DF6-DE3C9531B631}"/>
    <dgm:cxn modelId="{020B8027-ED90-1F48-BBF6-344310920CD8}" type="presOf" srcId="{40C9C5ED-2D50-BC44-A53A-1520C32C3CB7}" destId="{C8E391F6-E454-0447-8E97-F13FED753ADF}" srcOrd="0" destOrd="3" presId="urn:microsoft.com/office/officeart/2005/8/layout/hList1"/>
    <dgm:cxn modelId="{39267ADF-63AC-6641-B3D3-FF59AD0652B2}" type="presOf" srcId="{B912B0D4-89BA-7645-82ED-58C53AA1A983}" destId="{29A6EE13-3C77-4C4E-B880-804B005EE7B3}" srcOrd="0" destOrd="1" presId="urn:microsoft.com/office/officeart/2005/8/layout/hList1"/>
    <dgm:cxn modelId="{828F32F6-7F4A-0446-842F-4CA5708E4FF6}" srcId="{BDCEB580-4082-0249-B79A-49AC8459B651}" destId="{C5B4E0BE-F0C7-DE43-A1DD-3C64A43D1C40}" srcOrd="8" destOrd="0" parTransId="{0D2664E2-47D9-834E-AD22-423083751E46}" sibTransId="{C2119352-0BBE-B34E-83B2-89478BDAFC87}"/>
    <dgm:cxn modelId="{C30E7351-5587-A741-A67A-388CB57A77C4}" type="presOf" srcId="{C5B4E0BE-F0C7-DE43-A1DD-3C64A43D1C40}" destId="{481A2E74-C93F-AD44-939E-8A3566FE0FBC}" srcOrd="0" destOrd="8" presId="urn:microsoft.com/office/officeart/2005/8/layout/hList1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3607E4C2-FD10-5A48-B7FA-D06D02D2949E}" srcId="{24C7829B-63A6-E64D-8B0B-1B29A7DA3BC0}" destId="{E84AB70C-BD0C-6C4C-BAF5-1AE6803C7D6E}" srcOrd="1" destOrd="0" parTransId="{1CDA587D-10AE-924F-AB25-DFAB82E3AFED}" sibTransId="{6223D1BE-85FC-4E46-8A53-501D3DBF0FF7}"/>
    <dgm:cxn modelId="{5CDE9FBF-73E5-7946-BD6E-32C8545220FF}" srcId="{E84AB70C-BD0C-6C4C-BAF5-1AE6803C7D6E}" destId="{C1F8B428-A7EB-C641-AAA1-F77870EDFA8B}" srcOrd="6" destOrd="0" parTransId="{8B897638-4FD2-5746-84E5-9D7359DA99E2}" sibTransId="{50F244B3-D0BA-A546-ABC5-01F59D7D77B6}"/>
    <dgm:cxn modelId="{25E36E84-92F3-D34F-ACFA-36621237C84C}" srcId="{5DD87434-CF6F-CC41-AFA4-203CE46D7651}" destId="{B912B0D4-89BA-7645-82ED-58C53AA1A983}" srcOrd="1" destOrd="0" parTransId="{441B4EB2-7A54-514A-99AA-98B6C3886C99}" sibTransId="{DEDF359D-1E57-294C-B9C5-976BC93031EF}"/>
    <dgm:cxn modelId="{4973C97C-7A80-5546-AB0D-E5CCED4DC83B}" srcId="{BDCEB580-4082-0249-B79A-49AC8459B651}" destId="{5692571C-C3A0-6F46-A54D-BB631F6B881A}" srcOrd="2" destOrd="0" parTransId="{7E97A56B-B86B-8E49-943D-CB725F622F62}" sibTransId="{9AC0EA64-C2DE-7343-BD48-468B9143920B}"/>
    <dgm:cxn modelId="{E1C1656C-7980-4B49-9BC3-1A54073A0344}" type="presOf" srcId="{4FAE472A-2D5E-9040-9288-4EC4943D0BFE}" destId="{481A2E74-C93F-AD44-939E-8A3566FE0FBC}" srcOrd="0" destOrd="5" presId="urn:microsoft.com/office/officeart/2005/8/layout/hList1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B6E9FAED-04F1-1E48-A84A-834E15D3E363}" type="presParOf" srcId="{0BB563AE-E52C-1449-B166-826087CF2481}" destId="{017797B9-A231-8B4D-8998-4461B068E499}" srcOrd="2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3" destOrd="0" presId="urn:microsoft.com/office/officeart/2005/8/layout/hList1"/>
    <dgm:cxn modelId="{EAD67EEA-53AC-6D49-BFC3-E8C6688105F6}" type="presParOf" srcId="{0BB563AE-E52C-1449-B166-826087CF2481}" destId="{4AC771A4-CC8A-B247-BFE4-98D400CF2720}" srcOrd="4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5" destOrd="0" presId="urn:microsoft.com/office/officeart/2005/8/layout/hList1"/>
    <dgm:cxn modelId="{69BF7546-C470-A044-9ADB-E634F8646926}" type="presParOf" srcId="{0BB563AE-E52C-1449-B166-826087CF2481}" destId="{D4F8C7F0-3AD2-2842-A698-00106D334688}" srcOrd="6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  <dgm:cxn modelId="{6C9C3122-7431-5B42-85A0-3802EDA2ADD3}" type="presParOf" srcId="{0BB563AE-E52C-1449-B166-826087CF2481}" destId="{1CEC9614-7C7D-3C43-82E1-B215B82C19CA}" srcOrd="7" destOrd="0" presId="urn:microsoft.com/office/officeart/2005/8/layout/hList1"/>
    <dgm:cxn modelId="{7356ADF3-3371-1A48-977E-2D4879B5F134}" type="presParOf" srcId="{0BB563AE-E52C-1449-B166-826087CF2481}" destId="{34D99394-B9EF-324A-82CD-221204930A4A}" srcOrd="8" destOrd="0" presId="urn:microsoft.com/office/officeart/2005/8/layout/hList1"/>
    <dgm:cxn modelId="{6C8B2ED7-8BF2-0E40-9271-65A2313FE739}" type="presParOf" srcId="{34D99394-B9EF-324A-82CD-221204930A4A}" destId="{C35A78DC-627B-9F44-932E-CDFEFE68FEDD}" srcOrd="0" destOrd="0" presId="urn:microsoft.com/office/officeart/2005/8/layout/hList1"/>
    <dgm:cxn modelId="{B7DBCD47-440E-AD4B-B897-C2107E77C9DA}" type="presParOf" srcId="{34D99394-B9EF-324A-82CD-221204930A4A}" destId="{8FC4CF8D-0115-D14D-A673-F7FD925114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1700" dirty="0"/>
            <a:t>Mon</a:t>
          </a:r>
        </a:p>
        <a:p>
          <a:r>
            <a:rPr lang="en-US" sz="1700" dirty="0"/>
            <a:t>Tue</a:t>
          </a:r>
        </a:p>
        <a:p>
          <a:r>
            <a:rPr lang="en-US" sz="1700" dirty="0"/>
            <a:t>Wed</a:t>
          </a:r>
        </a:p>
        <a:p>
          <a:r>
            <a:rPr lang="en-US" sz="1700" dirty="0"/>
            <a:t>Thu</a:t>
          </a:r>
        </a:p>
        <a:p>
          <a:endParaRPr lang="en-US" sz="1700" dirty="0"/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Main</a:t>
          </a:r>
          <a:endParaRPr lang="en-US" dirty="0">
            <a:solidFill>
              <a:srgbClr val="FF0000"/>
            </a:solidFill>
          </a:endParaRP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Main</a:t>
          </a:r>
          <a:endParaRPr lang="en-US" dirty="0">
            <a:solidFill>
              <a:schemeClr val="tx1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Main</a:t>
          </a:r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l"/>
          <a:r>
            <a:rPr lang="en-US" dirty="0"/>
            <a:t>4. Main</a:t>
          </a:r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/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/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</a:t>
          </a:r>
          <a:r>
            <a:rPr lang="en-US" dirty="0">
              <a:solidFill>
                <a:srgbClr val="0070C0"/>
              </a:solidFill>
            </a:rPr>
            <a:t>Sub</a:t>
          </a: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/>
            <a:t>8. </a:t>
          </a:r>
          <a:r>
            <a:rPr lang="en-US" dirty="0">
              <a:solidFill>
                <a:srgbClr val="FF0000"/>
              </a:solidFill>
            </a:rPr>
            <a:t>Recap, 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D75FB0F6-44D1-D048-9310-953C53F0FA9B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8D2167-EACD-E445-A953-4B7328532B3E}" type="pres">
      <dgm:prSet presAssocID="{0F16C1C4-2988-9944-93F3-360C7F054AF8}" presName="thickLine" presStyleLbl="alignNode1" presStyleIdx="0" presStyleCnt="1"/>
      <dgm:spPr/>
    </dgm:pt>
    <dgm:pt modelId="{9BB584E3-BABD-054B-B17A-B5D32359923B}" type="pres">
      <dgm:prSet presAssocID="{0F16C1C4-2988-9944-93F3-360C7F054AF8}" presName="horz1" presStyleCnt="0"/>
      <dgm:spPr/>
    </dgm:pt>
    <dgm:pt modelId="{4EBF0848-4301-7042-9ABD-7826CD5FBD88}" type="pres">
      <dgm:prSet presAssocID="{0F16C1C4-2988-9944-93F3-360C7F054AF8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C16CA30A-6823-E341-BF54-EFDB5C204278}" type="pres">
      <dgm:prSet presAssocID="{0F16C1C4-2988-9944-93F3-360C7F054AF8}" presName="vert1" presStyleCnt="0"/>
      <dgm:spPr/>
    </dgm:pt>
    <dgm:pt modelId="{EEA0F780-C8F4-C648-9BE6-FB882C16C140}" type="pres">
      <dgm:prSet presAssocID="{46E25D0A-47FA-394F-A259-B0932AAD0221}" presName="vertSpace2a" presStyleCnt="0"/>
      <dgm:spPr/>
    </dgm:pt>
    <dgm:pt modelId="{CC143B42-E3D1-EC4D-B4DB-3B95B958671E}" type="pres">
      <dgm:prSet presAssocID="{46E25D0A-47FA-394F-A259-B0932AAD0221}" presName="horz2" presStyleCnt="0"/>
      <dgm:spPr/>
    </dgm:pt>
    <dgm:pt modelId="{42FFF12A-03F8-864B-8044-B80F14638D30}" type="pres">
      <dgm:prSet presAssocID="{46E25D0A-47FA-394F-A259-B0932AAD0221}" presName="horzSpace2" presStyleCnt="0"/>
      <dgm:spPr/>
    </dgm:pt>
    <dgm:pt modelId="{78D7B426-BDDB-1340-B2B0-173FC42A1055}" type="pres">
      <dgm:prSet presAssocID="{46E25D0A-47FA-394F-A259-B0932AAD0221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4502D4E3-0FF2-B241-B17E-46D02574C0B8}" type="pres">
      <dgm:prSet presAssocID="{46E25D0A-47FA-394F-A259-B0932AAD0221}" presName="vert2" presStyleCnt="0"/>
      <dgm:spPr/>
    </dgm:pt>
    <dgm:pt modelId="{3AE4176E-FBB4-1543-855A-6872B396FD77}" type="pres">
      <dgm:prSet presAssocID="{46E25D0A-47FA-394F-A259-B0932AAD0221}" presName="thinLine2b" presStyleLbl="callout" presStyleIdx="0" presStyleCnt="9"/>
      <dgm:spPr/>
    </dgm:pt>
    <dgm:pt modelId="{1B588153-732B-E542-A356-A228139C2F6E}" type="pres">
      <dgm:prSet presAssocID="{46E25D0A-47FA-394F-A259-B0932AAD0221}" presName="vertSpace2b" presStyleCnt="0"/>
      <dgm:spPr/>
    </dgm:pt>
    <dgm:pt modelId="{7A6D7849-BDEA-D842-9445-562C086ED8A4}" type="pres">
      <dgm:prSet presAssocID="{40ACFAD7-11CF-8E4F-A32D-93BF40726773}" presName="horz2" presStyleCnt="0"/>
      <dgm:spPr/>
    </dgm:pt>
    <dgm:pt modelId="{24437758-7E2A-9C4C-9784-5FB5CDBE063F}" type="pres">
      <dgm:prSet presAssocID="{40ACFAD7-11CF-8E4F-A32D-93BF40726773}" presName="horzSpace2" presStyleCnt="0"/>
      <dgm:spPr/>
    </dgm:pt>
    <dgm:pt modelId="{4EBD2BDE-80D8-A047-BCCC-05A7B0B32729}" type="pres">
      <dgm:prSet presAssocID="{40ACFAD7-11CF-8E4F-A32D-93BF40726773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17A794C3-5531-0D44-9A4F-BCBAC1B6021B}" type="pres">
      <dgm:prSet presAssocID="{40ACFAD7-11CF-8E4F-A32D-93BF40726773}" presName="vert2" presStyleCnt="0"/>
      <dgm:spPr/>
    </dgm:pt>
    <dgm:pt modelId="{0C50EBC4-8372-C24F-A0C8-072FD0CD420F}" type="pres">
      <dgm:prSet presAssocID="{40ACFAD7-11CF-8E4F-A32D-93BF40726773}" presName="thinLine2b" presStyleLbl="callout" presStyleIdx="1" presStyleCnt="9"/>
      <dgm:spPr/>
    </dgm:pt>
    <dgm:pt modelId="{F71498D2-979B-CB41-9412-1E34E5D4F5D7}" type="pres">
      <dgm:prSet presAssocID="{40ACFAD7-11CF-8E4F-A32D-93BF40726773}" presName="vertSpace2b" presStyleCnt="0"/>
      <dgm:spPr/>
    </dgm:pt>
    <dgm:pt modelId="{ED946F53-C13F-C245-A36D-8D9B8B46D8D0}" type="pres">
      <dgm:prSet presAssocID="{6E56BD39-5BEA-8042-B6A5-7F81F4A2B7B1}" presName="horz2" presStyleCnt="0"/>
      <dgm:spPr/>
    </dgm:pt>
    <dgm:pt modelId="{EFC3CA8D-5C1D-B54D-9025-B2EB8C869BD6}" type="pres">
      <dgm:prSet presAssocID="{6E56BD39-5BEA-8042-B6A5-7F81F4A2B7B1}" presName="horzSpace2" presStyleCnt="0"/>
      <dgm:spPr/>
    </dgm:pt>
    <dgm:pt modelId="{A32BADC6-E7C7-B541-BCAD-FBF11AEABEBA}" type="pres">
      <dgm:prSet presAssocID="{6E56BD39-5BEA-8042-B6A5-7F81F4A2B7B1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D99669C0-840F-B644-B498-7ADC986A43BD}" type="pres">
      <dgm:prSet presAssocID="{6E56BD39-5BEA-8042-B6A5-7F81F4A2B7B1}" presName="vert2" presStyleCnt="0"/>
      <dgm:spPr/>
    </dgm:pt>
    <dgm:pt modelId="{48595C14-B512-014C-BF66-847A2B8A7A69}" type="pres">
      <dgm:prSet presAssocID="{6E56BD39-5BEA-8042-B6A5-7F81F4A2B7B1}" presName="thinLine2b" presStyleLbl="callout" presStyleIdx="2" presStyleCnt="9"/>
      <dgm:spPr/>
    </dgm:pt>
    <dgm:pt modelId="{E8CD8623-499A-2D46-B69A-209A51ED5D70}" type="pres">
      <dgm:prSet presAssocID="{6E56BD39-5BEA-8042-B6A5-7F81F4A2B7B1}" presName="vertSpace2b" presStyleCnt="0"/>
      <dgm:spPr/>
    </dgm:pt>
    <dgm:pt modelId="{0437BA03-1F92-EF42-B82E-248E2721F771}" type="pres">
      <dgm:prSet presAssocID="{3A2B8797-EC28-AC4A-8462-9CC26A933A8C}" presName="horz2" presStyleCnt="0"/>
      <dgm:spPr/>
    </dgm:pt>
    <dgm:pt modelId="{8FD76934-DF50-964C-A251-D38FE2390DC2}" type="pres">
      <dgm:prSet presAssocID="{3A2B8797-EC28-AC4A-8462-9CC26A933A8C}" presName="horzSpace2" presStyleCnt="0"/>
      <dgm:spPr/>
    </dgm:pt>
    <dgm:pt modelId="{3491C770-ECEB-334B-8E8E-E8DF0BB61A0A}" type="pres">
      <dgm:prSet presAssocID="{3A2B8797-EC28-AC4A-8462-9CC26A933A8C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44B255F-9866-1346-A418-9AC8D378CDB7}" type="pres">
      <dgm:prSet presAssocID="{3A2B8797-EC28-AC4A-8462-9CC26A933A8C}" presName="vert2" presStyleCnt="0"/>
      <dgm:spPr/>
    </dgm:pt>
    <dgm:pt modelId="{4D827302-C734-B245-8383-B46678374DA9}" type="pres">
      <dgm:prSet presAssocID="{3A2B8797-EC28-AC4A-8462-9CC26A933A8C}" presName="thinLine2b" presStyleLbl="callout" presStyleIdx="3" presStyleCnt="9"/>
      <dgm:spPr/>
    </dgm:pt>
    <dgm:pt modelId="{94E643C0-F16A-DF48-B533-2B1860E09B23}" type="pres">
      <dgm:prSet presAssocID="{3A2B8797-EC28-AC4A-8462-9CC26A933A8C}" presName="vertSpace2b" presStyleCnt="0"/>
      <dgm:spPr/>
    </dgm:pt>
    <dgm:pt modelId="{D7465F17-CD30-C146-B394-EFE55B6DFF2E}" type="pres">
      <dgm:prSet presAssocID="{7FF07683-89A6-984E-8ED9-8B2E36848B7C}" presName="horz2" presStyleCnt="0"/>
      <dgm:spPr/>
    </dgm:pt>
    <dgm:pt modelId="{6614A4CE-3090-3448-A7EC-395D72341D60}" type="pres">
      <dgm:prSet presAssocID="{7FF07683-89A6-984E-8ED9-8B2E36848B7C}" presName="horzSpace2" presStyleCnt="0"/>
      <dgm:spPr/>
    </dgm:pt>
    <dgm:pt modelId="{86C5AA6A-1B73-784E-B5F6-44B5161A5591}" type="pres">
      <dgm:prSet presAssocID="{7FF07683-89A6-984E-8ED9-8B2E36848B7C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6C1E2CF4-EA79-2242-8A34-BAECA31D41CE}" type="pres">
      <dgm:prSet presAssocID="{7FF07683-89A6-984E-8ED9-8B2E36848B7C}" presName="vert2" presStyleCnt="0"/>
      <dgm:spPr/>
    </dgm:pt>
    <dgm:pt modelId="{438BBBF0-7FF4-C84C-B129-E1D37E9D3C18}" type="pres">
      <dgm:prSet presAssocID="{7FF07683-89A6-984E-8ED9-8B2E36848B7C}" presName="thinLine2b" presStyleLbl="callout" presStyleIdx="4" presStyleCnt="9"/>
      <dgm:spPr/>
    </dgm:pt>
    <dgm:pt modelId="{44B48352-15E1-9240-AD58-607143439359}" type="pres">
      <dgm:prSet presAssocID="{7FF07683-89A6-984E-8ED9-8B2E36848B7C}" presName="vertSpace2b" presStyleCnt="0"/>
      <dgm:spPr/>
    </dgm:pt>
    <dgm:pt modelId="{1223140A-06BF-D54F-9B67-9E10A0B87650}" type="pres">
      <dgm:prSet presAssocID="{0BEBFECB-9DA9-6B4A-9B71-A95FA929B12B}" presName="horz2" presStyleCnt="0"/>
      <dgm:spPr/>
    </dgm:pt>
    <dgm:pt modelId="{2524930F-5D86-D94E-B99C-4FC259B0D2CF}" type="pres">
      <dgm:prSet presAssocID="{0BEBFECB-9DA9-6B4A-9B71-A95FA929B12B}" presName="horzSpace2" presStyleCnt="0"/>
      <dgm:spPr/>
    </dgm:pt>
    <dgm:pt modelId="{1D58E993-1AAD-3749-BA78-BB5DD75285B0}" type="pres">
      <dgm:prSet presAssocID="{0BEBFECB-9DA9-6B4A-9B71-A95FA929B12B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9EC8AFF5-78BA-F04F-A39D-03279F92F896}" type="pres">
      <dgm:prSet presAssocID="{0BEBFECB-9DA9-6B4A-9B71-A95FA929B12B}" presName="vert2" presStyleCnt="0"/>
      <dgm:spPr/>
    </dgm:pt>
    <dgm:pt modelId="{E03DE027-2866-3E4B-9712-EB2211AAD6A7}" type="pres">
      <dgm:prSet presAssocID="{0BEBFECB-9DA9-6B4A-9B71-A95FA929B12B}" presName="thinLine2b" presStyleLbl="callout" presStyleIdx="5" presStyleCnt="9"/>
      <dgm:spPr/>
    </dgm:pt>
    <dgm:pt modelId="{B93BC8AF-EC37-F744-83C2-130FA6D80913}" type="pres">
      <dgm:prSet presAssocID="{0BEBFECB-9DA9-6B4A-9B71-A95FA929B12B}" presName="vertSpace2b" presStyleCnt="0"/>
      <dgm:spPr/>
    </dgm:pt>
    <dgm:pt modelId="{00CC6AE3-6AD3-BD41-8C7A-D94729A44146}" type="pres">
      <dgm:prSet presAssocID="{DDB5C71F-30D4-C040-A53E-9E660E4CA03D}" presName="horz2" presStyleCnt="0"/>
      <dgm:spPr/>
    </dgm:pt>
    <dgm:pt modelId="{4590A648-F506-0348-9A22-5925E7ECBC9F}" type="pres">
      <dgm:prSet presAssocID="{DDB5C71F-30D4-C040-A53E-9E660E4CA03D}" presName="horzSpace2" presStyleCnt="0"/>
      <dgm:spPr/>
    </dgm:pt>
    <dgm:pt modelId="{25265873-859C-CA4F-8103-38F5C8858E1D}" type="pres">
      <dgm:prSet presAssocID="{DDB5C71F-30D4-C040-A53E-9E660E4CA03D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E44141AE-2631-6344-B2F2-88CBD1A851D2}" type="pres">
      <dgm:prSet presAssocID="{DDB5C71F-30D4-C040-A53E-9E660E4CA03D}" presName="vert2" presStyleCnt="0"/>
      <dgm:spPr/>
    </dgm:pt>
    <dgm:pt modelId="{A53FDF6C-8574-9943-8A1B-3B4A716D8CC1}" type="pres">
      <dgm:prSet presAssocID="{DDB5C71F-30D4-C040-A53E-9E660E4CA03D}" presName="thinLine2b" presStyleLbl="callout" presStyleIdx="6" presStyleCnt="9"/>
      <dgm:spPr/>
    </dgm:pt>
    <dgm:pt modelId="{86C3266A-362B-9547-91AC-75B0E5EAAA4D}" type="pres">
      <dgm:prSet presAssocID="{DDB5C71F-30D4-C040-A53E-9E660E4CA03D}" presName="vertSpace2b" presStyleCnt="0"/>
      <dgm:spPr/>
    </dgm:pt>
    <dgm:pt modelId="{488083D6-278B-B643-BDD2-5B00987FB3FE}" type="pres">
      <dgm:prSet presAssocID="{F336736F-C8C5-BB49-B55A-89DA03F71F32}" presName="horz2" presStyleCnt="0"/>
      <dgm:spPr/>
    </dgm:pt>
    <dgm:pt modelId="{6A1A0DCE-F4AF-5840-91B6-0EB7DE4FC49C}" type="pres">
      <dgm:prSet presAssocID="{F336736F-C8C5-BB49-B55A-89DA03F71F32}" presName="horzSpace2" presStyleCnt="0"/>
      <dgm:spPr/>
    </dgm:pt>
    <dgm:pt modelId="{AE026C90-6349-9F49-86ED-AE51B6A62185}" type="pres">
      <dgm:prSet presAssocID="{F336736F-C8C5-BB49-B55A-89DA03F71F32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3162F49A-6503-094C-AE68-90C163D95CE8}" type="pres">
      <dgm:prSet presAssocID="{F336736F-C8C5-BB49-B55A-89DA03F71F32}" presName="vert2" presStyleCnt="0"/>
      <dgm:spPr/>
    </dgm:pt>
    <dgm:pt modelId="{972EB412-D95E-AC4E-A5B0-37927A81036F}" type="pres">
      <dgm:prSet presAssocID="{F336736F-C8C5-BB49-B55A-89DA03F71F32}" presName="thinLine2b" presStyleLbl="callout" presStyleIdx="7" presStyleCnt="9"/>
      <dgm:spPr/>
    </dgm:pt>
    <dgm:pt modelId="{824E209F-0F4F-7B4D-B6F4-E301EB76358B}" type="pres">
      <dgm:prSet presAssocID="{F336736F-C8C5-BB49-B55A-89DA03F71F32}" presName="vertSpace2b" presStyleCnt="0"/>
      <dgm:spPr/>
    </dgm:pt>
    <dgm:pt modelId="{DCB92081-B3C7-A741-A91A-8E41F646F2C8}" type="pres">
      <dgm:prSet presAssocID="{C52F4197-7013-E94B-BCB3-F091D337EB11}" presName="horz2" presStyleCnt="0"/>
      <dgm:spPr/>
    </dgm:pt>
    <dgm:pt modelId="{165BB0A4-B049-7C4B-807E-1335B408BEB6}" type="pres">
      <dgm:prSet presAssocID="{C52F4197-7013-E94B-BCB3-F091D337EB11}" presName="horzSpace2" presStyleCnt="0"/>
      <dgm:spPr/>
    </dgm:pt>
    <dgm:pt modelId="{81D200D6-BA9F-044B-9C36-B7C32AF9C0D3}" type="pres">
      <dgm:prSet presAssocID="{C52F4197-7013-E94B-BCB3-F091D337EB11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E544C8BF-3202-7541-AC17-6008940DC97D}" type="pres">
      <dgm:prSet presAssocID="{C52F4197-7013-E94B-BCB3-F091D337EB11}" presName="vert2" presStyleCnt="0"/>
      <dgm:spPr/>
    </dgm:pt>
    <dgm:pt modelId="{BDA19CCB-C8CA-5A4B-8E36-1ABD1E3AD71C}" type="pres">
      <dgm:prSet presAssocID="{C52F4197-7013-E94B-BCB3-F091D337EB11}" presName="thinLine2b" presStyleLbl="callout" presStyleIdx="8" presStyleCnt="9"/>
      <dgm:spPr/>
    </dgm:pt>
    <dgm:pt modelId="{7A9DD415-2660-0D44-8137-8A42427AA522}" type="pres">
      <dgm:prSet presAssocID="{C52F4197-7013-E94B-BCB3-F091D337EB11}" presName="vertSpace2b" presStyleCnt="0"/>
      <dgm:spPr/>
    </dgm:pt>
  </dgm:ptLst>
  <dgm:cxnLst>
    <dgm:cxn modelId="{EAAC6F42-2139-674B-9FDA-4DD8E3860078}" type="presOf" srcId="{40ACFAD7-11CF-8E4F-A32D-93BF40726773}" destId="{4EBD2BDE-80D8-A047-BCCC-05A7B0B32729}" srcOrd="0" destOrd="0" presId="urn:microsoft.com/office/officeart/2008/layout/LinedList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FFF29944-0508-9C4F-84E5-72955F1D453D}" type="presOf" srcId="{0F16C1C4-2988-9944-93F3-360C7F054AF8}" destId="{4EBF0848-4301-7042-9ABD-7826CD5FBD88}" srcOrd="0" destOrd="0" presId="urn:microsoft.com/office/officeart/2008/layout/LinedList"/>
    <dgm:cxn modelId="{C92276B4-7C83-FE41-A116-FADAEA175A4F}" type="presOf" srcId="{7FF07683-89A6-984E-8ED9-8B2E36848B7C}" destId="{86C5AA6A-1B73-784E-B5F6-44B5161A5591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4A2DDE55-955A-CA4F-BDCD-D8230CA24507}" type="presOf" srcId="{C52F4197-7013-E94B-BCB3-F091D337EB11}" destId="{81D200D6-BA9F-044B-9C36-B7C32AF9C0D3}" srcOrd="0" destOrd="0" presId="urn:microsoft.com/office/officeart/2008/layout/LinedList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6929DD3B-ACF7-2244-8181-333E44C003D8}" type="presOf" srcId="{E62BF2F4-00C5-7842-BD8D-EDF52089BB0D}" destId="{D75FB0F6-44D1-D048-9310-953C53F0FA9B}" srcOrd="0" destOrd="0" presId="urn:microsoft.com/office/officeart/2008/layout/LinedList"/>
    <dgm:cxn modelId="{B954CD0D-277F-604D-BBB9-A5C64C1683B7}" type="presOf" srcId="{6E56BD39-5BEA-8042-B6A5-7F81F4A2B7B1}" destId="{A32BADC6-E7C7-B541-BCAD-FBF11AEABEBA}" srcOrd="0" destOrd="0" presId="urn:microsoft.com/office/officeart/2008/layout/LinedList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64203147-576B-AD48-8605-206701DA8F9D}" type="presOf" srcId="{46E25D0A-47FA-394F-A259-B0932AAD0221}" destId="{78D7B426-BDDB-1340-B2B0-173FC42A1055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CA63011A-D4CF-AE49-9469-E2178C0F0A84}" type="presOf" srcId="{DDB5C71F-30D4-C040-A53E-9E660E4CA03D}" destId="{25265873-859C-CA4F-8103-38F5C8858E1D}" srcOrd="0" destOrd="0" presId="urn:microsoft.com/office/officeart/2008/layout/LinedList"/>
    <dgm:cxn modelId="{DFB727C8-DB2F-E245-BCEF-720C61A53B67}" type="presOf" srcId="{0BEBFECB-9DA9-6B4A-9B71-A95FA929B12B}" destId="{1D58E993-1AAD-3749-BA78-BB5DD75285B0}" srcOrd="0" destOrd="0" presId="urn:microsoft.com/office/officeart/2008/layout/LinedList"/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DA0B6801-3642-5B42-BB0D-442E3C967688}" type="presOf" srcId="{F336736F-C8C5-BB49-B55A-89DA03F71F32}" destId="{AE026C90-6349-9F49-86ED-AE51B6A62185}" srcOrd="0" destOrd="0" presId="urn:microsoft.com/office/officeart/2008/layout/LinedList"/>
    <dgm:cxn modelId="{68FFF3CD-3A42-2148-9791-8516329CC01F}" type="presOf" srcId="{3A2B8797-EC28-AC4A-8462-9CC26A933A8C}" destId="{3491C770-ECEB-334B-8E8E-E8DF0BB61A0A}" srcOrd="0" destOrd="0" presId="urn:microsoft.com/office/officeart/2008/layout/LinedList"/>
    <dgm:cxn modelId="{7E31B5A7-E64D-6D4C-815D-CF696E3B5098}" type="presParOf" srcId="{D75FB0F6-44D1-D048-9310-953C53F0FA9B}" destId="{838D2167-EACD-E445-A953-4B7328532B3E}" srcOrd="0" destOrd="0" presId="urn:microsoft.com/office/officeart/2008/layout/LinedList"/>
    <dgm:cxn modelId="{4B22649C-8E3D-0144-A2FD-7024678E4A18}" type="presParOf" srcId="{D75FB0F6-44D1-D048-9310-953C53F0FA9B}" destId="{9BB584E3-BABD-054B-B17A-B5D32359923B}" srcOrd="1" destOrd="0" presId="urn:microsoft.com/office/officeart/2008/layout/LinedList"/>
    <dgm:cxn modelId="{076CC4F1-5514-4B4D-894A-BCA10E1BDF6E}" type="presParOf" srcId="{9BB584E3-BABD-054B-B17A-B5D32359923B}" destId="{4EBF0848-4301-7042-9ABD-7826CD5FBD88}" srcOrd="0" destOrd="0" presId="urn:microsoft.com/office/officeart/2008/layout/LinedList"/>
    <dgm:cxn modelId="{3AA0CB86-AC36-C249-A246-0BF075FC8D66}" type="presParOf" srcId="{9BB584E3-BABD-054B-B17A-B5D32359923B}" destId="{C16CA30A-6823-E341-BF54-EFDB5C204278}" srcOrd="1" destOrd="0" presId="urn:microsoft.com/office/officeart/2008/layout/LinedList"/>
    <dgm:cxn modelId="{13F6E410-B468-754F-93A2-078E9A26ED52}" type="presParOf" srcId="{C16CA30A-6823-E341-BF54-EFDB5C204278}" destId="{EEA0F780-C8F4-C648-9BE6-FB882C16C140}" srcOrd="0" destOrd="0" presId="urn:microsoft.com/office/officeart/2008/layout/LinedList"/>
    <dgm:cxn modelId="{C37CA504-620D-AF42-BC78-814008A2DBA7}" type="presParOf" srcId="{C16CA30A-6823-E341-BF54-EFDB5C204278}" destId="{CC143B42-E3D1-EC4D-B4DB-3B95B958671E}" srcOrd="1" destOrd="0" presId="urn:microsoft.com/office/officeart/2008/layout/LinedList"/>
    <dgm:cxn modelId="{87BF2D62-36EE-DB4E-AC48-E83705D48B5D}" type="presParOf" srcId="{CC143B42-E3D1-EC4D-B4DB-3B95B958671E}" destId="{42FFF12A-03F8-864B-8044-B80F14638D30}" srcOrd="0" destOrd="0" presId="urn:microsoft.com/office/officeart/2008/layout/LinedList"/>
    <dgm:cxn modelId="{F299522B-46CF-1A47-8D65-225B3AE6FE9B}" type="presParOf" srcId="{CC143B42-E3D1-EC4D-B4DB-3B95B958671E}" destId="{78D7B426-BDDB-1340-B2B0-173FC42A1055}" srcOrd="1" destOrd="0" presId="urn:microsoft.com/office/officeart/2008/layout/LinedList"/>
    <dgm:cxn modelId="{E1CE5BBE-D193-8B40-A3E6-71297D0F42A2}" type="presParOf" srcId="{CC143B42-E3D1-EC4D-B4DB-3B95B958671E}" destId="{4502D4E3-0FF2-B241-B17E-46D02574C0B8}" srcOrd="2" destOrd="0" presId="urn:microsoft.com/office/officeart/2008/layout/LinedList"/>
    <dgm:cxn modelId="{626EEFF2-F3A8-9740-B07F-AD9BE3F0EC90}" type="presParOf" srcId="{C16CA30A-6823-E341-BF54-EFDB5C204278}" destId="{3AE4176E-FBB4-1543-855A-6872B396FD77}" srcOrd="2" destOrd="0" presId="urn:microsoft.com/office/officeart/2008/layout/LinedList"/>
    <dgm:cxn modelId="{C033E1B8-A269-8C45-9BF5-F34A0854D146}" type="presParOf" srcId="{C16CA30A-6823-E341-BF54-EFDB5C204278}" destId="{1B588153-732B-E542-A356-A228139C2F6E}" srcOrd="3" destOrd="0" presId="urn:microsoft.com/office/officeart/2008/layout/LinedList"/>
    <dgm:cxn modelId="{E24562A1-3E43-9841-A96A-DBBD349791BB}" type="presParOf" srcId="{C16CA30A-6823-E341-BF54-EFDB5C204278}" destId="{7A6D7849-BDEA-D842-9445-562C086ED8A4}" srcOrd="4" destOrd="0" presId="urn:microsoft.com/office/officeart/2008/layout/LinedList"/>
    <dgm:cxn modelId="{FD8353E7-1B25-9949-80F0-80D9B97B0F40}" type="presParOf" srcId="{7A6D7849-BDEA-D842-9445-562C086ED8A4}" destId="{24437758-7E2A-9C4C-9784-5FB5CDBE063F}" srcOrd="0" destOrd="0" presId="urn:microsoft.com/office/officeart/2008/layout/LinedList"/>
    <dgm:cxn modelId="{50687B06-0D3C-4047-9951-F8B79A35D1AF}" type="presParOf" srcId="{7A6D7849-BDEA-D842-9445-562C086ED8A4}" destId="{4EBD2BDE-80D8-A047-BCCC-05A7B0B32729}" srcOrd="1" destOrd="0" presId="urn:microsoft.com/office/officeart/2008/layout/LinedList"/>
    <dgm:cxn modelId="{E05D6D0F-34DD-2148-BDA3-85B813B44F1C}" type="presParOf" srcId="{7A6D7849-BDEA-D842-9445-562C086ED8A4}" destId="{17A794C3-5531-0D44-9A4F-BCBAC1B6021B}" srcOrd="2" destOrd="0" presId="urn:microsoft.com/office/officeart/2008/layout/LinedList"/>
    <dgm:cxn modelId="{11A6BD3D-9CF5-3948-96ED-A661168554A6}" type="presParOf" srcId="{C16CA30A-6823-E341-BF54-EFDB5C204278}" destId="{0C50EBC4-8372-C24F-A0C8-072FD0CD420F}" srcOrd="5" destOrd="0" presId="urn:microsoft.com/office/officeart/2008/layout/LinedList"/>
    <dgm:cxn modelId="{51641FF5-ED84-DB4F-833E-07BA4620D614}" type="presParOf" srcId="{C16CA30A-6823-E341-BF54-EFDB5C204278}" destId="{F71498D2-979B-CB41-9412-1E34E5D4F5D7}" srcOrd="6" destOrd="0" presId="urn:microsoft.com/office/officeart/2008/layout/LinedList"/>
    <dgm:cxn modelId="{BFFC8B3F-231D-0E46-AF5D-D93020D50F1D}" type="presParOf" srcId="{C16CA30A-6823-E341-BF54-EFDB5C204278}" destId="{ED946F53-C13F-C245-A36D-8D9B8B46D8D0}" srcOrd="7" destOrd="0" presId="urn:microsoft.com/office/officeart/2008/layout/LinedList"/>
    <dgm:cxn modelId="{05406D47-5BC3-364E-980B-32246133ADDE}" type="presParOf" srcId="{ED946F53-C13F-C245-A36D-8D9B8B46D8D0}" destId="{EFC3CA8D-5C1D-B54D-9025-B2EB8C869BD6}" srcOrd="0" destOrd="0" presId="urn:microsoft.com/office/officeart/2008/layout/LinedList"/>
    <dgm:cxn modelId="{662A662F-B83A-B848-B4EA-2983CAB68784}" type="presParOf" srcId="{ED946F53-C13F-C245-A36D-8D9B8B46D8D0}" destId="{A32BADC6-E7C7-B541-BCAD-FBF11AEABEBA}" srcOrd="1" destOrd="0" presId="urn:microsoft.com/office/officeart/2008/layout/LinedList"/>
    <dgm:cxn modelId="{2FB965F7-0D46-154D-AC58-F04CB4997631}" type="presParOf" srcId="{ED946F53-C13F-C245-A36D-8D9B8B46D8D0}" destId="{D99669C0-840F-B644-B498-7ADC986A43BD}" srcOrd="2" destOrd="0" presId="urn:microsoft.com/office/officeart/2008/layout/LinedList"/>
    <dgm:cxn modelId="{01524D0B-9D7D-2040-ADE5-072F22DCC8B8}" type="presParOf" srcId="{C16CA30A-6823-E341-BF54-EFDB5C204278}" destId="{48595C14-B512-014C-BF66-847A2B8A7A69}" srcOrd="8" destOrd="0" presId="urn:microsoft.com/office/officeart/2008/layout/LinedList"/>
    <dgm:cxn modelId="{4BE38437-8109-2249-9783-D52CE24756D5}" type="presParOf" srcId="{C16CA30A-6823-E341-BF54-EFDB5C204278}" destId="{E8CD8623-499A-2D46-B69A-209A51ED5D70}" srcOrd="9" destOrd="0" presId="urn:microsoft.com/office/officeart/2008/layout/LinedList"/>
    <dgm:cxn modelId="{5A606C50-2927-B345-A99F-6F39F053A9C7}" type="presParOf" srcId="{C16CA30A-6823-E341-BF54-EFDB5C204278}" destId="{0437BA03-1F92-EF42-B82E-248E2721F771}" srcOrd="10" destOrd="0" presId="urn:microsoft.com/office/officeart/2008/layout/LinedList"/>
    <dgm:cxn modelId="{B1E4341A-DDAD-2346-9F6F-4D2FED2AFA66}" type="presParOf" srcId="{0437BA03-1F92-EF42-B82E-248E2721F771}" destId="{8FD76934-DF50-964C-A251-D38FE2390DC2}" srcOrd="0" destOrd="0" presId="urn:microsoft.com/office/officeart/2008/layout/LinedList"/>
    <dgm:cxn modelId="{3BAE5599-97B6-4647-A60E-1240407986AB}" type="presParOf" srcId="{0437BA03-1F92-EF42-B82E-248E2721F771}" destId="{3491C770-ECEB-334B-8E8E-E8DF0BB61A0A}" srcOrd="1" destOrd="0" presId="urn:microsoft.com/office/officeart/2008/layout/LinedList"/>
    <dgm:cxn modelId="{B2DAD936-EC51-DE4C-83D5-DEDE10784B17}" type="presParOf" srcId="{0437BA03-1F92-EF42-B82E-248E2721F771}" destId="{F44B255F-9866-1346-A418-9AC8D378CDB7}" srcOrd="2" destOrd="0" presId="urn:microsoft.com/office/officeart/2008/layout/LinedList"/>
    <dgm:cxn modelId="{B07B63BC-2BFA-F542-9118-324E97A6DF69}" type="presParOf" srcId="{C16CA30A-6823-E341-BF54-EFDB5C204278}" destId="{4D827302-C734-B245-8383-B46678374DA9}" srcOrd="11" destOrd="0" presId="urn:microsoft.com/office/officeart/2008/layout/LinedList"/>
    <dgm:cxn modelId="{841F1705-2161-054B-83A5-3B5B7F79280C}" type="presParOf" srcId="{C16CA30A-6823-E341-BF54-EFDB5C204278}" destId="{94E643C0-F16A-DF48-B533-2B1860E09B23}" srcOrd="12" destOrd="0" presId="urn:microsoft.com/office/officeart/2008/layout/LinedList"/>
    <dgm:cxn modelId="{07CB18E1-AE15-7D43-8541-D4620A8E58B8}" type="presParOf" srcId="{C16CA30A-6823-E341-BF54-EFDB5C204278}" destId="{D7465F17-CD30-C146-B394-EFE55B6DFF2E}" srcOrd="13" destOrd="0" presId="urn:microsoft.com/office/officeart/2008/layout/LinedList"/>
    <dgm:cxn modelId="{92C7ADE5-B004-3647-ABD5-04689FB24AF3}" type="presParOf" srcId="{D7465F17-CD30-C146-B394-EFE55B6DFF2E}" destId="{6614A4CE-3090-3448-A7EC-395D72341D60}" srcOrd="0" destOrd="0" presId="urn:microsoft.com/office/officeart/2008/layout/LinedList"/>
    <dgm:cxn modelId="{B09F74E2-72C3-DE45-8A3B-57B61BA16ABB}" type="presParOf" srcId="{D7465F17-CD30-C146-B394-EFE55B6DFF2E}" destId="{86C5AA6A-1B73-784E-B5F6-44B5161A5591}" srcOrd="1" destOrd="0" presId="urn:microsoft.com/office/officeart/2008/layout/LinedList"/>
    <dgm:cxn modelId="{8AF251F5-C1E1-CB40-B1CE-F4A3E9EA1ADB}" type="presParOf" srcId="{D7465F17-CD30-C146-B394-EFE55B6DFF2E}" destId="{6C1E2CF4-EA79-2242-8A34-BAECA31D41CE}" srcOrd="2" destOrd="0" presId="urn:microsoft.com/office/officeart/2008/layout/LinedList"/>
    <dgm:cxn modelId="{D4F23C95-BBB6-BC42-BDAD-7658DC0C277F}" type="presParOf" srcId="{C16CA30A-6823-E341-BF54-EFDB5C204278}" destId="{438BBBF0-7FF4-C84C-B129-E1D37E9D3C18}" srcOrd="14" destOrd="0" presId="urn:microsoft.com/office/officeart/2008/layout/LinedList"/>
    <dgm:cxn modelId="{8E5287EB-E3BD-1B44-AA19-0BCC3B4DC084}" type="presParOf" srcId="{C16CA30A-6823-E341-BF54-EFDB5C204278}" destId="{44B48352-15E1-9240-AD58-607143439359}" srcOrd="15" destOrd="0" presId="urn:microsoft.com/office/officeart/2008/layout/LinedList"/>
    <dgm:cxn modelId="{54988DEA-CDA6-5743-954A-978EF85B87ED}" type="presParOf" srcId="{C16CA30A-6823-E341-BF54-EFDB5C204278}" destId="{1223140A-06BF-D54F-9B67-9E10A0B87650}" srcOrd="16" destOrd="0" presId="urn:microsoft.com/office/officeart/2008/layout/LinedList"/>
    <dgm:cxn modelId="{8F4D1D53-D49C-374A-8A89-9EA549D6F476}" type="presParOf" srcId="{1223140A-06BF-D54F-9B67-9E10A0B87650}" destId="{2524930F-5D86-D94E-B99C-4FC259B0D2CF}" srcOrd="0" destOrd="0" presId="urn:microsoft.com/office/officeart/2008/layout/LinedList"/>
    <dgm:cxn modelId="{DF4CF24F-CFF0-BA46-A61A-3D7699FC1BD1}" type="presParOf" srcId="{1223140A-06BF-D54F-9B67-9E10A0B87650}" destId="{1D58E993-1AAD-3749-BA78-BB5DD75285B0}" srcOrd="1" destOrd="0" presId="urn:microsoft.com/office/officeart/2008/layout/LinedList"/>
    <dgm:cxn modelId="{8F92E36C-A261-4340-BA7B-0168AF1B1DF4}" type="presParOf" srcId="{1223140A-06BF-D54F-9B67-9E10A0B87650}" destId="{9EC8AFF5-78BA-F04F-A39D-03279F92F896}" srcOrd="2" destOrd="0" presId="urn:microsoft.com/office/officeart/2008/layout/LinedList"/>
    <dgm:cxn modelId="{75D66FEE-B01F-AF44-A7F9-E6BCFB67B8BC}" type="presParOf" srcId="{C16CA30A-6823-E341-BF54-EFDB5C204278}" destId="{E03DE027-2866-3E4B-9712-EB2211AAD6A7}" srcOrd="17" destOrd="0" presId="urn:microsoft.com/office/officeart/2008/layout/LinedList"/>
    <dgm:cxn modelId="{460F18CE-8486-7B44-AFC0-DC2549BC021E}" type="presParOf" srcId="{C16CA30A-6823-E341-BF54-EFDB5C204278}" destId="{B93BC8AF-EC37-F744-83C2-130FA6D80913}" srcOrd="18" destOrd="0" presId="urn:microsoft.com/office/officeart/2008/layout/LinedList"/>
    <dgm:cxn modelId="{94F87E92-2E4F-3F4C-BAE4-D3CE7666D1B4}" type="presParOf" srcId="{C16CA30A-6823-E341-BF54-EFDB5C204278}" destId="{00CC6AE3-6AD3-BD41-8C7A-D94729A44146}" srcOrd="19" destOrd="0" presId="urn:microsoft.com/office/officeart/2008/layout/LinedList"/>
    <dgm:cxn modelId="{A3E7A4E6-04FB-704F-BE6A-33D1EDA9C9ED}" type="presParOf" srcId="{00CC6AE3-6AD3-BD41-8C7A-D94729A44146}" destId="{4590A648-F506-0348-9A22-5925E7ECBC9F}" srcOrd="0" destOrd="0" presId="urn:microsoft.com/office/officeart/2008/layout/LinedList"/>
    <dgm:cxn modelId="{671B80AC-778E-024A-ACCE-AAF4AC0CB5B9}" type="presParOf" srcId="{00CC6AE3-6AD3-BD41-8C7A-D94729A44146}" destId="{25265873-859C-CA4F-8103-38F5C8858E1D}" srcOrd="1" destOrd="0" presId="urn:microsoft.com/office/officeart/2008/layout/LinedList"/>
    <dgm:cxn modelId="{B49347AB-056E-5A4F-90E9-98C0CF16176A}" type="presParOf" srcId="{00CC6AE3-6AD3-BD41-8C7A-D94729A44146}" destId="{E44141AE-2631-6344-B2F2-88CBD1A851D2}" srcOrd="2" destOrd="0" presId="urn:microsoft.com/office/officeart/2008/layout/LinedList"/>
    <dgm:cxn modelId="{76CCFD50-ED17-5D46-B78B-87F06952ED7E}" type="presParOf" srcId="{C16CA30A-6823-E341-BF54-EFDB5C204278}" destId="{A53FDF6C-8574-9943-8A1B-3B4A716D8CC1}" srcOrd="20" destOrd="0" presId="urn:microsoft.com/office/officeart/2008/layout/LinedList"/>
    <dgm:cxn modelId="{14A17C98-A370-674E-80AD-EB7230C349CE}" type="presParOf" srcId="{C16CA30A-6823-E341-BF54-EFDB5C204278}" destId="{86C3266A-362B-9547-91AC-75B0E5EAAA4D}" srcOrd="21" destOrd="0" presId="urn:microsoft.com/office/officeart/2008/layout/LinedList"/>
    <dgm:cxn modelId="{4C5023C9-5F8C-8D49-80B3-91EEE1AD9C61}" type="presParOf" srcId="{C16CA30A-6823-E341-BF54-EFDB5C204278}" destId="{488083D6-278B-B643-BDD2-5B00987FB3FE}" srcOrd="22" destOrd="0" presId="urn:microsoft.com/office/officeart/2008/layout/LinedList"/>
    <dgm:cxn modelId="{0944CA2E-FC7C-6D43-913E-DD4367F9E596}" type="presParOf" srcId="{488083D6-278B-B643-BDD2-5B00987FB3FE}" destId="{6A1A0DCE-F4AF-5840-91B6-0EB7DE4FC49C}" srcOrd="0" destOrd="0" presId="urn:microsoft.com/office/officeart/2008/layout/LinedList"/>
    <dgm:cxn modelId="{0F6FA24B-52F7-D748-8C22-A36542BF7799}" type="presParOf" srcId="{488083D6-278B-B643-BDD2-5B00987FB3FE}" destId="{AE026C90-6349-9F49-86ED-AE51B6A62185}" srcOrd="1" destOrd="0" presId="urn:microsoft.com/office/officeart/2008/layout/LinedList"/>
    <dgm:cxn modelId="{354CE75F-D27A-4346-9260-4A7DCE8BB3B6}" type="presParOf" srcId="{488083D6-278B-B643-BDD2-5B00987FB3FE}" destId="{3162F49A-6503-094C-AE68-90C163D95CE8}" srcOrd="2" destOrd="0" presId="urn:microsoft.com/office/officeart/2008/layout/LinedList"/>
    <dgm:cxn modelId="{451460A4-5962-824B-BEC7-8DB3297638D3}" type="presParOf" srcId="{C16CA30A-6823-E341-BF54-EFDB5C204278}" destId="{972EB412-D95E-AC4E-A5B0-37927A81036F}" srcOrd="23" destOrd="0" presId="urn:microsoft.com/office/officeart/2008/layout/LinedList"/>
    <dgm:cxn modelId="{5FB93C3F-B0DE-EB4D-B7DF-186C41C4FA77}" type="presParOf" srcId="{C16CA30A-6823-E341-BF54-EFDB5C204278}" destId="{824E209F-0F4F-7B4D-B6F4-E301EB76358B}" srcOrd="24" destOrd="0" presId="urn:microsoft.com/office/officeart/2008/layout/LinedList"/>
    <dgm:cxn modelId="{933B5AC2-0D35-E34F-8FE4-E6B2E2F9C8D8}" type="presParOf" srcId="{C16CA30A-6823-E341-BF54-EFDB5C204278}" destId="{DCB92081-B3C7-A741-A91A-8E41F646F2C8}" srcOrd="25" destOrd="0" presId="urn:microsoft.com/office/officeart/2008/layout/LinedList"/>
    <dgm:cxn modelId="{A37198A9-8A91-984E-AA1C-BD164A1457A4}" type="presParOf" srcId="{DCB92081-B3C7-A741-A91A-8E41F646F2C8}" destId="{165BB0A4-B049-7C4B-807E-1335B408BEB6}" srcOrd="0" destOrd="0" presId="urn:microsoft.com/office/officeart/2008/layout/LinedList"/>
    <dgm:cxn modelId="{A42C1E95-7DC2-0E47-9691-7A1B33981D55}" type="presParOf" srcId="{DCB92081-B3C7-A741-A91A-8E41F646F2C8}" destId="{81D200D6-BA9F-044B-9C36-B7C32AF9C0D3}" srcOrd="1" destOrd="0" presId="urn:microsoft.com/office/officeart/2008/layout/LinedList"/>
    <dgm:cxn modelId="{7A0FF185-FDFA-BD4A-982F-A1D426F336B6}" type="presParOf" srcId="{DCB92081-B3C7-A741-A91A-8E41F646F2C8}" destId="{E544C8BF-3202-7541-AC17-6008940DC97D}" srcOrd="2" destOrd="0" presId="urn:microsoft.com/office/officeart/2008/layout/LinedList"/>
    <dgm:cxn modelId="{DC96305A-8A07-AC48-AA0E-BE81B1C95553}" type="presParOf" srcId="{C16CA30A-6823-E341-BF54-EFDB5C204278}" destId="{BDA19CCB-C8CA-5A4B-8E36-1ABD1E3AD71C}" srcOrd="26" destOrd="0" presId="urn:microsoft.com/office/officeart/2008/layout/LinedList"/>
    <dgm:cxn modelId="{E883B628-B3AE-EF46-B37D-376CFCA989ED}" type="presParOf" srcId="{C16CA30A-6823-E341-BF54-EFDB5C204278}" destId="{7A9DD415-2660-0D44-8137-8A42427AA522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2000" dirty="0"/>
            <a:t>Fri</a:t>
          </a:r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</a:t>
          </a:r>
          <a:r>
            <a:rPr lang="en-US" dirty="0">
              <a:solidFill>
                <a:srgbClr val="FF0000"/>
              </a:solidFill>
            </a:rPr>
            <a:t>Recap </a:t>
          </a:r>
          <a:r>
            <a:rPr lang="en-US" dirty="0">
              <a:solidFill>
                <a:srgbClr val="0070C0"/>
              </a:solidFill>
            </a:rPr>
            <a:t>Sub</a:t>
          </a: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</a:t>
          </a:r>
          <a:endParaRPr lang="en-US" dirty="0">
            <a:solidFill>
              <a:srgbClr val="0070C0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</a:t>
          </a:r>
          <a:endParaRPr lang="en-US" dirty="0">
            <a:solidFill>
              <a:srgbClr val="0070C0"/>
            </a:solidFill>
          </a:endParaRPr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4. </a:t>
          </a:r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</a:t>
          </a:r>
          <a:r>
            <a:rPr lang="en-US" dirty="0">
              <a:solidFill>
                <a:srgbClr val="FF0000"/>
              </a:solidFill>
            </a:rPr>
            <a:t> Recap </a:t>
          </a:r>
          <a:r>
            <a:rPr lang="en-US" dirty="0"/>
            <a:t>Main </a:t>
          </a:r>
          <a:endParaRPr lang="en-US" dirty="0">
            <a:solidFill>
              <a:srgbClr val="0070C0"/>
            </a:solidFill>
          </a:endParaRPr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</a:t>
          </a:r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</a:t>
          </a:r>
          <a:endParaRPr lang="en-US" dirty="0">
            <a:solidFill>
              <a:srgbClr val="0070C0"/>
            </a:solidFill>
          </a:endParaRP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8. </a:t>
          </a:r>
          <a:r>
            <a:rPr lang="en-US" dirty="0">
              <a:solidFill>
                <a:srgbClr val="FF0000"/>
              </a:solidFill>
            </a:rPr>
            <a:t>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704DA294-99F6-7043-B010-264613C42371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F3F9DF-0587-7642-BA31-35B5416DF350}" type="pres">
      <dgm:prSet presAssocID="{0F16C1C4-2988-9944-93F3-360C7F054AF8}" presName="thickLine" presStyleLbl="alignNode1" presStyleIdx="0" presStyleCnt="1" custLinFactNeighborX="-69798" custLinFactNeighborY="2233"/>
      <dgm:spPr/>
    </dgm:pt>
    <dgm:pt modelId="{A9D73189-70CA-F84D-9FE2-E83C2456B12B}" type="pres">
      <dgm:prSet presAssocID="{0F16C1C4-2988-9944-93F3-360C7F054AF8}" presName="horz1" presStyleCnt="0"/>
      <dgm:spPr/>
    </dgm:pt>
    <dgm:pt modelId="{FEF51DC6-1E6A-584F-A1D8-D64A6DA83408}" type="pres">
      <dgm:prSet presAssocID="{0F16C1C4-2988-9944-93F3-360C7F054AF8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7B3B8ACD-5372-BE44-856E-53BBF0961D60}" type="pres">
      <dgm:prSet presAssocID="{0F16C1C4-2988-9944-93F3-360C7F054AF8}" presName="vert1" presStyleCnt="0"/>
      <dgm:spPr/>
    </dgm:pt>
    <dgm:pt modelId="{78464D41-9C6B-DA4B-AC5C-881BAB6BCC7E}" type="pres">
      <dgm:prSet presAssocID="{46E25D0A-47FA-394F-A259-B0932AAD0221}" presName="vertSpace2a" presStyleCnt="0"/>
      <dgm:spPr/>
    </dgm:pt>
    <dgm:pt modelId="{F732E457-5188-3048-A4ED-5E105710173B}" type="pres">
      <dgm:prSet presAssocID="{46E25D0A-47FA-394F-A259-B0932AAD0221}" presName="horz2" presStyleCnt="0"/>
      <dgm:spPr/>
    </dgm:pt>
    <dgm:pt modelId="{3BDBABDA-7912-DA45-98CE-CBCCD8F0024A}" type="pres">
      <dgm:prSet presAssocID="{46E25D0A-47FA-394F-A259-B0932AAD0221}" presName="horzSpace2" presStyleCnt="0"/>
      <dgm:spPr/>
    </dgm:pt>
    <dgm:pt modelId="{F6078B68-1E59-0D44-A117-D46574042F3C}" type="pres">
      <dgm:prSet presAssocID="{46E25D0A-47FA-394F-A259-B0932AAD0221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DCBA973A-5914-624C-BB97-4092A3CE4899}" type="pres">
      <dgm:prSet presAssocID="{46E25D0A-47FA-394F-A259-B0932AAD0221}" presName="vert2" presStyleCnt="0"/>
      <dgm:spPr/>
    </dgm:pt>
    <dgm:pt modelId="{2C1CA525-87D2-294C-8DB0-F02725AF289C}" type="pres">
      <dgm:prSet presAssocID="{46E25D0A-47FA-394F-A259-B0932AAD0221}" presName="thinLine2b" presStyleLbl="callout" presStyleIdx="0" presStyleCnt="9"/>
      <dgm:spPr/>
    </dgm:pt>
    <dgm:pt modelId="{9977CD5F-5489-FC48-A4E8-71CD4C417794}" type="pres">
      <dgm:prSet presAssocID="{46E25D0A-47FA-394F-A259-B0932AAD0221}" presName="vertSpace2b" presStyleCnt="0"/>
      <dgm:spPr/>
    </dgm:pt>
    <dgm:pt modelId="{CE253335-9820-1840-A9B0-E13E22E982B4}" type="pres">
      <dgm:prSet presAssocID="{40ACFAD7-11CF-8E4F-A32D-93BF40726773}" presName="horz2" presStyleCnt="0"/>
      <dgm:spPr/>
    </dgm:pt>
    <dgm:pt modelId="{82BBACF1-0705-A94B-A857-819FB9089872}" type="pres">
      <dgm:prSet presAssocID="{40ACFAD7-11CF-8E4F-A32D-93BF40726773}" presName="horzSpace2" presStyleCnt="0"/>
      <dgm:spPr/>
    </dgm:pt>
    <dgm:pt modelId="{E2B885A4-80BA-3A4B-867C-91C5978EBD6B}" type="pres">
      <dgm:prSet presAssocID="{40ACFAD7-11CF-8E4F-A32D-93BF40726773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518D1017-789A-864A-BF4B-658CFE2C907E}" type="pres">
      <dgm:prSet presAssocID="{40ACFAD7-11CF-8E4F-A32D-93BF40726773}" presName="vert2" presStyleCnt="0"/>
      <dgm:spPr/>
    </dgm:pt>
    <dgm:pt modelId="{61CDDD24-358E-5B4A-AD60-11F14A737E06}" type="pres">
      <dgm:prSet presAssocID="{40ACFAD7-11CF-8E4F-A32D-93BF40726773}" presName="thinLine2b" presStyleLbl="callout" presStyleIdx="1" presStyleCnt="9"/>
      <dgm:spPr/>
    </dgm:pt>
    <dgm:pt modelId="{E35E987F-ED82-DB49-9ADC-F20E426C1F1E}" type="pres">
      <dgm:prSet presAssocID="{40ACFAD7-11CF-8E4F-A32D-93BF40726773}" presName="vertSpace2b" presStyleCnt="0"/>
      <dgm:spPr/>
    </dgm:pt>
    <dgm:pt modelId="{43800748-9772-DA42-B4AC-AE00140E8CBC}" type="pres">
      <dgm:prSet presAssocID="{6E56BD39-5BEA-8042-B6A5-7F81F4A2B7B1}" presName="horz2" presStyleCnt="0"/>
      <dgm:spPr/>
    </dgm:pt>
    <dgm:pt modelId="{A53899DF-8391-2F43-9431-0021A37572E3}" type="pres">
      <dgm:prSet presAssocID="{6E56BD39-5BEA-8042-B6A5-7F81F4A2B7B1}" presName="horzSpace2" presStyleCnt="0"/>
      <dgm:spPr/>
    </dgm:pt>
    <dgm:pt modelId="{024BC042-65EC-D84B-BE9B-F6DD2C58AB08}" type="pres">
      <dgm:prSet presAssocID="{6E56BD39-5BEA-8042-B6A5-7F81F4A2B7B1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A290B76-08A0-054B-B2A7-DF0BC8958EA4}" type="pres">
      <dgm:prSet presAssocID="{6E56BD39-5BEA-8042-B6A5-7F81F4A2B7B1}" presName="vert2" presStyleCnt="0"/>
      <dgm:spPr/>
    </dgm:pt>
    <dgm:pt modelId="{AC8660F7-76F0-F247-8B75-8F0B995A3201}" type="pres">
      <dgm:prSet presAssocID="{6E56BD39-5BEA-8042-B6A5-7F81F4A2B7B1}" presName="thinLine2b" presStyleLbl="callout" presStyleIdx="2" presStyleCnt="9"/>
      <dgm:spPr/>
    </dgm:pt>
    <dgm:pt modelId="{E0019758-DE29-9F4C-81D2-A729634EA334}" type="pres">
      <dgm:prSet presAssocID="{6E56BD39-5BEA-8042-B6A5-7F81F4A2B7B1}" presName="vertSpace2b" presStyleCnt="0"/>
      <dgm:spPr/>
    </dgm:pt>
    <dgm:pt modelId="{D651ABB3-C013-DD4A-9DD6-0E373053BE85}" type="pres">
      <dgm:prSet presAssocID="{3A2B8797-EC28-AC4A-8462-9CC26A933A8C}" presName="horz2" presStyleCnt="0"/>
      <dgm:spPr/>
    </dgm:pt>
    <dgm:pt modelId="{F051A26C-205C-974B-9270-B69F6F30D3A8}" type="pres">
      <dgm:prSet presAssocID="{3A2B8797-EC28-AC4A-8462-9CC26A933A8C}" presName="horzSpace2" presStyleCnt="0"/>
      <dgm:spPr/>
    </dgm:pt>
    <dgm:pt modelId="{3DA90A19-C6DA-C04E-8404-BFAEE10DC2ED}" type="pres">
      <dgm:prSet presAssocID="{3A2B8797-EC28-AC4A-8462-9CC26A933A8C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109844AF-E85B-8249-B8EF-5FC47EF9D2FF}" type="pres">
      <dgm:prSet presAssocID="{3A2B8797-EC28-AC4A-8462-9CC26A933A8C}" presName="vert2" presStyleCnt="0"/>
      <dgm:spPr/>
    </dgm:pt>
    <dgm:pt modelId="{95B9E0B1-9521-874A-9CA1-C08C43B2729E}" type="pres">
      <dgm:prSet presAssocID="{3A2B8797-EC28-AC4A-8462-9CC26A933A8C}" presName="thinLine2b" presStyleLbl="callout" presStyleIdx="3" presStyleCnt="9"/>
      <dgm:spPr/>
    </dgm:pt>
    <dgm:pt modelId="{F78D5E4C-E109-0440-B661-C641F31842A5}" type="pres">
      <dgm:prSet presAssocID="{3A2B8797-EC28-AC4A-8462-9CC26A933A8C}" presName="vertSpace2b" presStyleCnt="0"/>
      <dgm:spPr/>
    </dgm:pt>
    <dgm:pt modelId="{BDD1C783-42C4-6E41-8CA4-DA8766AB85A8}" type="pres">
      <dgm:prSet presAssocID="{7FF07683-89A6-984E-8ED9-8B2E36848B7C}" presName="horz2" presStyleCnt="0"/>
      <dgm:spPr/>
    </dgm:pt>
    <dgm:pt modelId="{764B5652-386C-B548-982F-63F908692609}" type="pres">
      <dgm:prSet presAssocID="{7FF07683-89A6-984E-8ED9-8B2E36848B7C}" presName="horzSpace2" presStyleCnt="0"/>
      <dgm:spPr/>
    </dgm:pt>
    <dgm:pt modelId="{40E0C033-A228-1E46-B786-40EFC87C89F4}" type="pres">
      <dgm:prSet presAssocID="{7FF07683-89A6-984E-8ED9-8B2E36848B7C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6D38398B-6B8B-E445-BF62-A5493B8B0D39}" type="pres">
      <dgm:prSet presAssocID="{7FF07683-89A6-984E-8ED9-8B2E36848B7C}" presName="vert2" presStyleCnt="0"/>
      <dgm:spPr/>
    </dgm:pt>
    <dgm:pt modelId="{23866C2F-3D81-D645-9FBB-62414FB57DC6}" type="pres">
      <dgm:prSet presAssocID="{7FF07683-89A6-984E-8ED9-8B2E36848B7C}" presName="thinLine2b" presStyleLbl="callout" presStyleIdx="4" presStyleCnt="9"/>
      <dgm:spPr/>
    </dgm:pt>
    <dgm:pt modelId="{B1BAF223-089F-6449-BABD-C96C44FAA957}" type="pres">
      <dgm:prSet presAssocID="{7FF07683-89A6-984E-8ED9-8B2E36848B7C}" presName="vertSpace2b" presStyleCnt="0"/>
      <dgm:spPr/>
    </dgm:pt>
    <dgm:pt modelId="{A6158012-EECE-734B-A94E-9F6EE4C7D9FB}" type="pres">
      <dgm:prSet presAssocID="{0BEBFECB-9DA9-6B4A-9B71-A95FA929B12B}" presName="horz2" presStyleCnt="0"/>
      <dgm:spPr/>
    </dgm:pt>
    <dgm:pt modelId="{53E2336A-AEE0-4A43-BD9E-85ED81D15468}" type="pres">
      <dgm:prSet presAssocID="{0BEBFECB-9DA9-6B4A-9B71-A95FA929B12B}" presName="horzSpace2" presStyleCnt="0"/>
      <dgm:spPr/>
    </dgm:pt>
    <dgm:pt modelId="{AC2E87C6-4716-B24A-8FC0-BA6DF104B9CB}" type="pres">
      <dgm:prSet presAssocID="{0BEBFECB-9DA9-6B4A-9B71-A95FA929B12B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3D1C0945-7A9F-6E46-9049-EE29FBDA7140}" type="pres">
      <dgm:prSet presAssocID="{0BEBFECB-9DA9-6B4A-9B71-A95FA929B12B}" presName="vert2" presStyleCnt="0"/>
      <dgm:spPr/>
    </dgm:pt>
    <dgm:pt modelId="{0CCCEAF5-DA6A-EB4D-B447-2A1D9F9B5A96}" type="pres">
      <dgm:prSet presAssocID="{0BEBFECB-9DA9-6B4A-9B71-A95FA929B12B}" presName="thinLine2b" presStyleLbl="callout" presStyleIdx="5" presStyleCnt="9"/>
      <dgm:spPr/>
    </dgm:pt>
    <dgm:pt modelId="{D88306FF-550F-B34B-89FA-225790DE4BC6}" type="pres">
      <dgm:prSet presAssocID="{0BEBFECB-9DA9-6B4A-9B71-A95FA929B12B}" presName="vertSpace2b" presStyleCnt="0"/>
      <dgm:spPr/>
    </dgm:pt>
    <dgm:pt modelId="{B93C37C4-B7C7-F24C-8043-DED52116007F}" type="pres">
      <dgm:prSet presAssocID="{DDB5C71F-30D4-C040-A53E-9E660E4CA03D}" presName="horz2" presStyleCnt="0"/>
      <dgm:spPr/>
    </dgm:pt>
    <dgm:pt modelId="{A9138A90-9C12-1D42-8449-EFCE290FD3C6}" type="pres">
      <dgm:prSet presAssocID="{DDB5C71F-30D4-C040-A53E-9E660E4CA03D}" presName="horzSpace2" presStyleCnt="0"/>
      <dgm:spPr/>
    </dgm:pt>
    <dgm:pt modelId="{1C49F04F-4CE8-A84C-B875-BE5FE8911E39}" type="pres">
      <dgm:prSet presAssocID="{DDB5C71F-30D4-C040-A53E-9E660E4CA03D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5CC59FB3-89D2-0B45-BBFF-64FD9AB509CA}" type="pres">
      <dgm:prSet presAssocID="{DDB5C71F-30D4-C040-A53E-9E660E4CA03D}" presName="vert2" presStyleCnt="0"/>
      <dgm:spPr/>
    </dgm:pt>
    <dgm:pt modelId="{4F7F5806-7F09-9047-90DA-058542827197}" type="pres">
      <dgm:prSet presAssocID="{DDB5C71F-30D4-C040-A53E-9E660E4CA03D}" presName="thinLine2b" presStyleLbl="callout" presStyleIdx="6" presStyleCnt="9"/>
      <dgm:spPr/>
    </dgm:pt>
    <dgm:pt modelId="{E8606B2A-97E4-A44B-B764-3AAC8F7C6786}" type="pres">
      <dgm:prSet presAssocID="{DDB5C71F-30D4-C040-A53E-9E660E4CA03D}" presName="vertSpace2b" presStyleCnt="0"/>
      <dgm:spPr/>
    </dgm:pt>
    <dgm:pt modelId="{47BD61A4-170F-3049-A655-9B1AFA383DCF}" type="pres">
      <dgm:prSet presAssocID="{F336736F-C8C5-BB49-B55A-89DA03F71F32}" presName="horz2" presStyleCnt="0"/>
      <dgm:spPr/>
    </dgm:pt>
    <dgm:pt modelId="{4559E6C1-093A-D342-9262-2728E6A338B4}" type="pres">
      <dgm:prSet presAssocID="{F336736F-C8C5-BB49-B55A-89DA03F71F32}" presName="horzSpace2" presStyleCnt="0"/>
      <dgm:spPr/>
    </dgm:pt>
    <dgm:pt modelId="{02BC02AB-28C2-6C4E-BB03-B12F6D2982BD}" type="pres">
      <dgm:prSet presAssocID="{F336736F-C8C5-BB49-B55A-89DA03F71F32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B05FEB73-170E-1A49-9EDA-C03E3BEF6F68}" type="pres">
      <dgm:prSet presAssocID="{F336736F-C8C5-BB49-B55A-89DA03F71F32}" presName="vert2" presStyleCnt="0"/>
      <dgm:spPr/>
    </dgm:pt>
    <dgm:pt modelId="{4135C125-1138-584F-8282-919230B4959B}" type="pres">
      <dgm:prSet presAssocID="{F336736F-C8C5-BB49-B55A-89DA03F71F32}" presName="thinLine2b" presStyleLbl="callout" presStyleIdx="7" presStyleCnt="9"/>
      <dgm:spPr/>
    </dgm:pt>
    <dgm:pt modelId="{574DAC6F-1428-1346-8135-991EA62EA6F0}" type="pres">
      <dgm:prSet presAssocID="{F336736F-C8C5-BB49-B55A-89DA03F71F32}" presName="vertSpace2b" presStyleCnt="0"/>
      <dgm:spPr/>
    </dgm:pt>
    <dgm:pt modelId="{46B8854B-F584-5942-AFCB-067936EC0F58}" type="pres">
      <dgm:prSet presAssocID="{C52F4197-7013-E94B-BCB3-F091D337EB11}" presName="horz2" presStyleCnt="0"/>
      <dgm:spPr/>
    </dgm:pt>
    <dgm:pt modelId="{174A310F-5F1D-3448-B0BF-FB2B76C1193A}" type="pres">
      <dgm:prSet presAssocID="{C52F4197-7013-E94B-BCB3-F091D337EB11}" presName="horzSpace2" presStyleCnt="0"/>
      <dgm:spPr/>
    </dgm:pt>
    <dgm:pt modelId="{2DE8B0D9-0607-CE4A-BB2F-4A10FBA7FA06}" type="pres">
      <dgm:prSet presAssocID="{C52F4197-7013-E94B-BCB3-F091D337EB11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472B2827-0D4A-C74E-A3D0-0BC2E315A2D0}" type="pres">
      <dgm:prSet presAssocID="{C52F4197-7013-E94B-BCB3-F091D337EB11}" presName="vert2" presStyleCnt="0"/>
      <dgm:spPr/>
    </dgm:pt>
    <dgm:pt modelId="{F0DBBE1A-8772-1D41-92DE-FF0987A03E34}" type="pres">
      <dgm:prSet presAssocID="{C52F4197-7013-E94B-BCB3-F091D337EB11}" presName="thinLine2b" presStyleLbl="callout" presStyleIdx="8" presStyleCnt="9"/>
      <dgm:spPr/>
    </dgm:pt>
    <dgm:pt modelId="{68405001-A45E-A849-8DE7-08C0AEB67137}" type="pres">
      <dgm:prSet presAssocID="{C52F4197-7013-E94B-BCB3-F091D337EB11}" presName="vertSpace2b" presStyleCnt="0"/>
      <dgm:spPr/>
    </dgm:pt>
  </dgm:ptLst>
  <dgm:cxnLst>
    <dgm:cxn modelId="{DBB6115B-50BA-D44B-B36E-029D419439BB}" type="presOf" srcId="{3A2B8797-EC28-AC4A-8462-9CC26A933A8C}" destId="{3DA90A19-C6DA-C04E-8404-BFAEE10DC2ED}" srcOrd="0" destOrd="0" presId="urn:microsoft.com/office/officeart/2008/layout/LinedList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3DF71A4C-CCAD-334C-8D0E-10604FC6D9E4}" type="presOf" srcId="{F336736F-C8C5-BB49-B55A-89DA03F71F32}" destId="{02BC02AB-28C2-6C4E-BB03-B12F6D2982BD}" srcOrd="0" destOrd="0" presId="urn:microsoft.com/office/officeart/2008/layout/LinedList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087D946D-6280-8142-A3FE-ECA66B02D379}" type="presOf" srcId="{7FF07683-89A6-984E-8ED9-8B2E36848B7C}" destId="{40E0C033-A228-1E46-B786-40EFC87C89F4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C5B5D3A4-8CFE-4D45-B1AC-499D4B6F5521}" type="presOf" srcId="{C52F4197-7013-E94B-BCB3-F091D337EB11}" destId="{2DE8B0D9-0607-CE4A-BB2F-4A10FBA7FA06}" srcOrd="0" destOrd="0" presId="urn:microsoft.com/office/officeart/2008/layout/LinedList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98F53570-1F05-6E49-8E4E-2B458327BFBA}" type="presOf" srcId="{6E56BD39-5BEA-8042-B6A5-7F81F4A2B7B1}" destId="{024BC042-65EC-D84B-BE9B-F6DD2C58AB08}" srcOrd="0" destOrd="0" presId="urn:microsoft.com/office/officeart/2008/layout/LinedList"/>
    <dgm:cxn modelId="{C428EB11-371D-5B4D-A9C2-F4D8176462BA}" type="presOf" srcId="{40ACFAD7-11CF-8E4F-A32D-93BF40726773}" destId="{E2B885A4-80BA-3A4B-867C-91C5978EBD6B}" srcOrd="0" destOrd="0" presId="urn:microsoft.com/office/officeart/2008/layout/LinedList"/>
    <dgm:cxn modelId="{3ADE19CA-0DE6-A843-B01D-C835E3E9E0AD}" type="presOf" srcId="{0F16C1C4-2988-9944-93F3-360C7F054AF8}" destId="{FEF51DC6-1E6A-584F-A1D8-D64A6DA83408}" srcOrd="0" destOrd="0" presId="urn:microsoft.com/office/officeart/2008/layout/LinedList"/>
    <dgm:cxn modelId="{7A7D0831-4620-5042-A0B6-7DB21B8188D3}" type="presOf" srcId="{E62BF2F4-00C5-7842-BD8D-EDF52089BB0D}" destId="{704DA294-99F6-7043-B010-264613C42371}" srcOrd="0" destOrd="0" presId="urn:microsoft.com/office/officeart/2008/layout/LinedList"/>
    <dgm:cxn modelId="{A2E8022A-1EF9-FE4E-9D0D-13A793AA7828}" type="presOf" srcId="{0BEBFECB-9DA9-6B4A-9B71-A95FA929B12B}" destId="{AC2E87C6-4716-B24A-8FC0-BA6DF104B9CB}" srcOrd="0" destOrd="0" presId="urn:microsoft.com/office/officeart/2008/layout/LinedList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88E832F3-FD5F-AB4F-8B08-41202B4F028F}" type="presOf" srcId="{46E25D0A-47FA-394F-A259-B0932AAD0221}" destId="{F6078B68-1E59-0D44-A117-D46574042F3C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2BAB1923-E908-F14B-AF78-0C68CEBE4821}" type="presOf" srcId="{DDB5C71F-30D4-C040-A53E-9E660E4CA03D}" destId="{1C49F04F-4CE8-A84C-B875-BE5FE8911E39}" srcOrd="0" destOrd="0" presId="urn:microsoft.com/office/officeart/2008/layout/LinedList"/>
    <dgm:cxn modelId="{D2E3FFDD-FD7D-B94A-B6D7-C86A77BF0521}" type="presParOf" srcId="{704DA294-99F6-7043-B010-264613C42371}" destId="{EFF3F9DF-0587-7642-BA31-35B5416DF350}" srcOrd="0" destOrd="0" presId="urn:microsoft.com/office/officeart/2008/layout/LinedList"/>
    <dgm:cxn modelId="{D809DFD9-B842-B84B-A43D-87BDC0E55B1D}" type="presParOf" srcId="{704DA294-99F6-7043-B010-264613C42371}" destId="{A9D73189-70CA-F84D-9FE2-E83C2456B12B}" srcOrd="1" destOrd="0" presId="urn:microsoft.com/office/officeart/2008/layout/LinedList"/>
    <dgm:cxn modelId="{4A45C616-B68A-E246-BBBA-F4448421B354}" type="presParOf" srcId="{A9D73189-70CA-F84D-9FE2-E83C2456B12B}" destId="{FEF51DC6-1E6A-584F-A1D8-D64A6DA83408}" srcOrd="0" destOrd="0" presId="urn:microsoft.com/office/officeart/2008/layout/LinedList"/>
    <dgm:cxn modelId="{6D40040E-7674-604E-845D-C65BBC573613}" type="presParOf" srcId="{A9D73189-70CA-F84D-9FE2-E83C2456B12B}" destId="{7B3B8ACD-5372-BE44-856E-53BBF0961D60}" srcOrd="1" destOrd="0" presId="urn:microsoft.com/office/officeart/2008/layout/LinedList"/>
    <dgm:cxn modelId="{EEBA092E-30D9-D245-B954-8238E28D636A}" type="presParOf" srcId="{7B3B8ACD-5372-BE44-856E-53BBF0961D60}" destId="{78464D41-9C6B-DA4B-AC5C-881BAB6BCC7E}" srcOrd="0" destOrd="0" presId="urn:microsoft.com/office/officeart/2008/layout/LinedList"/>
    <dgm:cxn modelId="{BA873B6F-C98C-5547-9418-34AB55DDE820}" type="presParOf" srcId="{7B3B8ACD-5372-BE44-856E-53BBF0961D60}" destId="{F732E457-5188-3048-A4ED-5E105710173B}" srcOrd="1" destOrd="0" presId="urn:microsoft.com/office/officeart/2008/layout/LinedList"/>
    <dgm:cxn modelId="{C3BDE0FC-9F92-0C4C-89A6-18481810F0E8}" type="presParOf" srcId="{F732E457-5188-3048-A4ED-5E105710173B}" destId="{3BDBABDA-7912-DA45-98CE-CBCCD8F0024A}" srcOrd="0" destOrd="0" presId="urn:microsoft.com/office/officeart/2008/layout/LinedList"/>
    <dgm:cxn modelId="{8E0BE9C8-E9BA-CB4C-BD29-9662FEF61AB4}" type="presParOf" srcId="{F732E457-5188-3048-A4ED-5E105710173B}" destId="{F6078B68-1E59-0D44-A117-D46574042F3C}" srcOrd="1" destOrd="0" presId="urn:microsoft.com/office/officeart/2008/layout/LinedList"/>
    <dgm:cxn modelId="{B50B4CBC-BABF-DD4D-BCBB-BB9D6D2FB5FA}" type="presParOf" srcId="{F732E457-5188-3048-A4ED-5E105710173B}" destId="{DCBA973A-5914-624C-BB97-4092A3CE4899}" srcOrd="2" destOrd="0" presId="urn:microsoft.com/office/officeart/2008/layout/LinedList"/>
    <dgm:cxn modelId="{32063ECB-088D-9A41-BB17-68396F4F1233}" type="presParOf" srcId="{7B3B8ACD-5372-BE44-856E-53BBF0961D60}" destId="{2C1CA525-87D2-294C-8DB0-F02725AF289C}" srcOrd="2" destOrd="0" presId="urn:microsoft.com/office/officeart/2008/layout/LinedList"/>
    <dgm:cxn modelId="{1B596A47-603D-2F48-BF55-2F864B624261}" type="presParOf" srcId="{7B3B8ACD-5372-BE44-856E-53BBF0961D60}" destId="{9977CD5F-5489-FC48-A4E8-71CD4C417794}" srcOrd="3" destOrd="0" presId="urn:microsoft.com/office/officeart/2008/layout/LinedList"/>
    <dgm:cxn modelId="{B163E697-02F2-4042-B9B5-069F98350963}" type="presParOf" srcId="{7B3B8ACD-5372-BE44-856E-53BBF0961D60}" destId="{CE253335-9820-1840-A9B0-E13E22E982B4}" srcOrd="4" destOrd="0" presId="urn:microsoft.com/office/officeart/2008/layout/LinedList"/>
    <dgm:cxn modelId="{5DDF3423-62A1-1648-9B29-80A09DD076D9}" type="presParOf" srcId="{CE253335-9820-1840-A9B0-E13E22E982B4}" destId="{82BBACF1-0705-A94B-A857-819FB9089872}" srcOrd="0" destOrd="0" presId="urn:microsoft.com/office/officeart/2008/layout/LinedList"/>
    <dgm:cxn modelId="{7DFCDE34-0F79-2948-ADDA-D869C0D9222F}" type="presParOf" srcId="{CE253335-9820-1840-A9B0-E13E22E982B4}" destId="{E2B885A4-80BA-3A4B-867C-91C5978EBD6B}" srcOrd="1" destOrd="0" presId="urn:microsoft.com/office/officeart/2008/layout/LinedList"/>
    <dgm:cxn modelId="{70230E68-2CF1-DF48-9457-91E69DA16853}" type="presParOf" srcId="{CE253335-9820-1840-A9B0-E13E22E982B4}" destId="{518D1017-789A-864A-BF4B-658CFE2C907E}" srcOrd="2" destOrd="0" presId="urn:microsoft.com/office/officeart/2008/layout/LinedList"/>
    <dgm:cxn modelId="{1ADC000C-99A2-BF4B-8F8C-FC582E6AF4FA}" type="presParOf" srcId="{7B3B8ACD-5372-BE44-856E-53BBF0961D60}" destId="{61CDDD24-358E-5B4A-AD60-11F14A737E06}" srcOrd="5" destOrd="0" presId="urn:microsoft.com/office/officeart/2008/layout/LinedList"/>
    <dgm:cxn modelId="{D7C9E238-6780-8B4B-8802-19A460A6BC42}" type="presParOf" srcId="{7B3B8ACD-5372-BE44-856E-53BBF0961D60}" destId="{E35E987F-ED82-DB49-9ADC-F20E426C1F1E}" srcOrd="6" destOrd="0" presId="urn:microsoft.com/office/officeart/2008/layout/LinedList"/>
    <dgm:cxn modelId="{1949C113-226E-7748-8F2F-38CBD197AB24}" type="presParOf" srcId="{7B3B8ACD-5372-BE44-856E-53BBF0961D60}" destId="{43800748-9772-DA42-B4AC-AE00140E8CBC}" srcOrd="7" destOrd="0" presId="urn:microsoft.com/office/officeart/2008/layout/LinedList"/>
    <dgm:cxn modelId="{A2DA5901-632E-484E-A921-6E0F3E2BD976}" type="presParOf" srcId="{43800748-9772-DA42-B4AC-AE00140E8CBC}" destId="{A53899DF-8391-2F43-9431-0021A37572E3}" srcOrd="0" destOrd="0" presId="urn:microsoft.com/office/officeart/2008/layout/LinedList"/>
    <dgm:cxn modelId="{0ADC0540-8CFB-0048-97BC-3E213F157260}" type="presParOf" srcId="{43800748-9772-DA42-B4AC-AE00140E8CBC}" destId="{024BC042-65EC-D84B-BE9B-F6DD2C58AB08}" srcOrd="1" destOrd="0" presId="urn:microsoft.com/office/officeart/2008/layout/LinedList"/>
    <dgm:cxn modelId="{AF026FD6-C18C-B34F-B5E8-335514CB55F7}" type="presParOf" srcId="{43800748-9772-DA42-B4AC-AE00140E8CBC}" destId="{2A290B76-08A0-054B-B2A7-DF0BC8958EA4}" srcOrd="2" destOrd="0" presId="urn:microsoft.com/office/officeart/2008/layout/LinedList"/>
    <dgm:cxn modelId="{4460973E-3D47-ED49-8B3D-88F999A87978}" type="presParOf" srcId="{7B3B8ACD-5372-BE44-856E-53BBF0961D60}" destId="{AC8660F7-76F0-F247-8B75-8F0B995A3201}" srcOrd="8" destOrd="0" presId="urn:microsoft.com/office/officeart/2008/layout/LinedList"/>
    <dgm:cxn modelId="{5C17F25F-2179-9D40-A643-75CABEE33202}" type="presParOf" srcId="{7B3B8ACD-5372-BE44-856E-53BBF0961D60}" destId="{E0019758-DE29-9F4C-81D2-A729634EA334}" srcOrd="9" destOrd="0" presId="urn:microsoft.com/office/officeart/2008/layout/LinedList"/>
    <dgm:cxn modelId="{19CDC7C8-9AB0-E240-82DE-F5716F05145F}" type="presParOf" srcId="{7B3B8ACD-5372-BE44-856E-53BBF0961D60}" destId="{D651ABB3-C013-DD4A-9DD6-0E373053BE85}" srcOrd="10" destOrd="0" presId="urn:microsoft.com/office/officeart/2008/layout/LinedList"/>
    <dgm:cxn modelId="{A41EDB0B-5B1F-2E4F-9279-0054349AC7B7}" type="presParOf" srcId="{D651ABB3-C013-DD4A-9DD6-0E373053BE85}" destId="{F051A26C-205C-974B-9270-B69F6F30D3A8}" srcOrd="0" destOrd="0" presId="urn:microsoft.com/office/officeart/2008/layout/LinedList"/>
    <dgm:cxn modelId="{A7DA0513-7F4B-394E-B6AB-848CA79E7996}" type="presParOf" srcId="{D651ABB3-C013-DD4A-9DD6-0E373053BE85}" destId="{3DA90A19-C6DA-C04E-8404-BFAEE10DC2ED}" srcOrd="1" destOrd="0" presId="urn:microsoft.com/office/officeart/2008/layout/LinedList"/>
    <dgm:cxn modelId="{D8BED6F0-98BE-6B40-80DF-FEAFEFCCC0ED}" type="presParOf" srcId="{D651ABB3-C013-DD4A-9DD6-0E373053BE85}" destId="{109844AF-E85B-8249-B8EF-5FC47EF9D2FF}" srcOrd="2" destOrd="0" presId="urn:microsoft.com/office/officeart/2008/layout/LinedList"/>
    <dgm:cxn modelId="{6FF71CA0-2D57-ED45-AEEF-5CC12F91EED1}" type="presParOf" srcId="{7B3B8ACD-5372-BE44-856E-53BBF0961D60}" destId="{95B9E0B1-9521-874A-9CA1-C08C43B2729E}" srcOrd="11" destOrd="0" presId="urn:microsoft.com/office/officeart/2008/layout/LinedList"/>
    <dgm:cxn modelId="{4A2AB468-734D-8D46-AE58-E4EA9F14E5D5}" type="presParOf" srcId="{7B3B8ACD-5372-BE44-856E-53BBF0961D60}" destId="{F78D5E4C-E109-0440-B661-C641F31842A5}" srcOrd="12" destOrd="0" presId="urn:microsoft.com/office/officeart/2008/layout/LinedList"/>
    <dgm:cxn modelId="{9F4CEAA1-C388-6A4E-B943-B9F071AAA003}" type="presParOf" srcId="{7B3B8ACD-5372-BE44-856E-53BBF0961D60}" destId="{BDD1C783-42C4-6E41-8CA4-DA8766AB85A8}" srcOrd="13" destOrd="0" presId="urn:microsoft.com/office/officeart/2008/layout/LinedList"/>
    <dgm:cxn modelId="{1452528A-B65A-4144-A4A7-78C3CE94C36E}" type="presParOf" srcId="{BDD1C783-42C4-6E41-8CA4-DA8766AB85A8}" destId="{764B5652-386C-B548-982F-63F908692609}" srcOrd="0" destOrd="0" presId="urn:microsoft.com/office/officeart/2008/layout/LinedList"/>
    <dgm:cxn modelId="{13E1A587-9E36-664C-B7C7-115720088BD0}" type="presParOf" srcId="{BDD1C783-42C4-6E41-8CA4-DA8766AB85A8}" destId="{40E0C033-A228-1E46-B786-40EFC87C89F4}" srcOrd="1" destOrd="0" presId="urn:microsoft.com/office/officeart/2008/layout/LinedList"/>
    <dgm:cxn modelId="{189EB547-7DC3-7846-991D-3FB2FD3F18FE}" type="presParOf" srcId="{BDD1C783-42C4-6E41-8CA4-DA8766AB85A8}" destId="{6D38398B-6B8B-E445-BF62-A5493B8B0D39}" srcOrd="2" destOrd="0" presId="urn:microsoft.com/office/officeart/2008/layout/LinedList"/>
    <dgm:cxn modelId="{EB3C74B0-D613-224F-9378-1E0B0C28011A}" type="presParOf" srcId="{7B3B8ACD-5372-BE44-856E-53BBF0961D60}" destId="{23866C2F-3D81-D645-9FBB-62414FB57DC6}" srcOrd="14" destOrd="0" presId="urn:microsoft.com/office/officeart/2008/layout/LinedList"/>
    <dgm:cxn modelId="{4A492675-436F-FB42-AA0E-B278B0CFAD9D}" type="presParOf" srcId="{7B3B8ACD-5372-BE44-856E-53BBF0961D60}" destId="{B1BAF223-089F-6449-BABD-C96C44FAA957}" srcOrd="15" destOrd="0" presId="urn:microsoft.com/office/officeart/2008/layout/LinedList"/>
    <dgm:cxn modelId="{824A0570-DCC4-414A-B24B-5E932893F0AA}" type="presParOf" srcId="{7B3B8ACD-5372-BE44-856E-53BBF0961D60}" destId="{A6158012-EECE-734B-A94E-9F6EE4C7D9FB}" srcOrd="16" destOrd="0" presId="urn:microsoft.com/office/officeart/2008/layout/LinedList"/>
    <dgm:cxn modelId="{55251444-5500-0445-B3E6-E8C080589DFA}" type="presParOf" srcId="{A6158012-EECE-734B-A94E-9F6EE4C7D9FB}" destId="{53E2336A-AEE0-4A43-BD9E-85ED81D15468}" srcOrd="0" destOrd="0" presId="urn:microsoft.com/office/officeart/2008/layout/LinedList"/>
    <dgm:cxn modelId="{3C120475-0160-C045-8424-C94954608261}" type="presParOf" srcId="{A6158012-EECE-734B-A94E-9F6EE4C7D9FB}" destId="{AC2E87C6-4716-B24A-8FC0-BA6DF104B9CB}" srcOrd="1" destOrd="0" presId="urn:microsoft.com/office/officeart/2008/layout/LinedList"/>
    <dgm:cxn modelId="{3F4563B2-1B4C-1546-B7C6-527051DD908C}" type="presParOf" srcId="{A6158012-EECE-734B-A94E-9F6EE4C7D9FB}" destId="{3D1C0945-7A9F-6E46-9049-EE29FBDA7140}" srcOrd="2" destOrd="0" presId="urn:microsoft.com/office/officeart/2008/layout/LinedList"/>
    <dgm:cxn modelId="{79634176-63CA-3549-B5B9-FB4F3262C0A2}" type="presParOf" srcId="{7B3B8ACD-5372-BE44-856E-53BBF0961D60}" destId="{0CCCEAF5-DA6A-EB4D-B447-2A1D9F9B5A96}" srcOrd="17" destOrd="0" presId="urn:microsoft.com/office/officeart/2008/layout/LinedList"/>
    <dgm:cxn modelId="{4C260A1E-0464-C748-837C-0250BEEBE162}" type="presParOf" srcId="{7B3B8ACD-5372-BE44-856E-53BBF0961D60}" destId="{D88306FF-550F-B34B-89FA-225790DE4BC6}" srcOrd="18" destOrd="0" presId="urn:microsoft.com/office/officeart/2008/layout/LinedList"/>
    <dgm:cxn modelId="{4106D6FB-230B-4C4E-AFDD-A81AB7F71E00}" type="presParOf" srcId="{7B3B8ACD-5372-BE44-856E-53BBF0961D60}" destId="{B93C37C4-B7C7-F24C-8043-DED52116007F}" srcOrd="19" destOrd="0" presId="urn:microsoft.com/office/officeart/2008/layout/LinedList"/>
    <dgm:cxn modelId="{E2759DB0-5FFC-2543-B9D9-026A3B1621B9}" type="presParOf" srcId="{B93C37C4-B7C7-F24C-8043-DED52116007F}" destId="{A9138A90-9C12-1D42-8449-EFCE290FD3C6}" srcOrd="0" destOrd="0" presId="urn:microsoft.com/office/officeart/2008/layout/LinedList"/>
    <dgm:cxn modelId="{0DC8673B-C9C6-9F43-B60F-A3DE308ECDB3}" type="presParOf" srcId="{B93C37C4-B7C7-F24C-8043-DED52116007F}" destId="{1C49F04F-4CE8-A84C-B875-BE5FE8911E39}" srcOrd="1" destOrd="0" presId="urn:microsoft.com/office/officeart/2008/layout/LinedList"/>
    <dgm:cxn modelId="{BF849791-4311-9D4B-8E86-8732142A3ACF}" type="presParOf" srcId="{B93C37C4-B7C7-F24C-8043-DED52116007F}" destId="{5CC59FB3-89D2-0B45-BBFF-64FD9AB509CA}" srcOrd="2" destOrd="0" presId="urn:microsoft.com/office/officeart/2008/layout/LinedList"/>
    <dgm:cxn modelId="{EAE4A32A-F8C2-0541-8475-88C862082C6C}" type="presParOf" srcId="{7B3B8ACD-5372-BE44-856E-53BBF0961D60}" destId="{4F7F5806-7F09-9047-90DA-058542827197}" srcOrd="20" destOrd="0" presId="urn:microsoft.com/office/officeart/2008/layout/LinedList"/>
    <dgm:cxn modelId="{E886A928-2BFA-E948-A53A-C35A5B64B662}" type="presParOf" srcId="{7B3B8ACD-5372-BE44-856E-53BBF0961D60}" destId="{E8606B2A-97E4-A44B-B764-3AAC8F7C6786}" srcOrd="21" destOrd="0" presId="urn:microsoft.com/office/officeart/2008/layout/LinedList"/>
    <dgm:cxn modelId="{4B81C1D9-C5C6-0E41-A568-8DC59E9BBA42}" type="presParOf" srcId="{7B3B8ACD-5372-BE44-856E-53BBF0961D60}" destId="{47BD61A4-170F-3049-A655-9B1AFA383DCF}" srcOrd="22" destOrd="0" presId="urn:microsoft.com/office/officeart/2008/layout/LinedList"/>
    <dgm:cxn modelId="{F036C815-4EAD-D54D-ABAD-B571066B02F3}" type="presParOf" srcId="{47BD61A4-170F-3049-A655-9B1AFA383DCF}" destId="{4559E6C1-093A-D342-9262-2728E6A338B4}" srcOrd="0" destOrd="0" presId="urn:microsoft.com/office/officeart/2008/layout/LinedList"/>
    <dgm:cxn modelId="{F4820D8A-B493-614C-BFFC-8690A6866C1E}" type="presParOf" srcId="{47BD61A4-170F-3049-A655-9B1AFA383DCF}" destId="{02BC02AB-28C2-6C4E-BB03-B12F6D2982BD}" srcOrd="1" destOrd="0" presId="urn:microsoft.com/office/officeart/2008/layout/LinedList"/>
    <dgm:cxn modelId="{1E741DF3-2FDC-F24B-845F-EF1CF24713D1}" type="presParOf" srcId="{47BD61A4-170F-3049-A655-9B1AFA383DCF}" destId="{B05FEB73-170E-1A49-9EDA-C03E3BEF6F68}" srcOrd="2" destOrd="0" presId="urn:microsoft.com/office/officeart/2008/layout/LinedList"/>
    <dgm:cxn modelId="{C6353684-2DF1-FC40-B8DA-B4E533DBA1AA}" type="presParOf" srcId="{7B3B8ACD-5372-BE44-856E-53BBF0961D60}" destId="{4135C125-1138-584F-8282-919230B4959B}" srcOrd="23" destOrd="0" presId="urn:microsoft.com/office/officeart/2008/layout/LinedList"/>
    <dgm:cxn modelId="{E7C7EBB9-6700-9649-BE36-FB78B0A1D1E5}" type="presParOf" srcId="{7B3B8ACD-5372-BE44-856E-53BBF0961D60}" destId="{574DAC6F-1428-1346-8135-991EA62EA6F0}" srcOrd="24" destOrd="0" presId="urn:microsoft.com/office/officeart/2008/layout/LinedList"/>
    <dgm:cxn modelId="{60C2EC09-7681-014F-A037-6B156A3E8DCC}" type="presParOf" srcId="{7B3B8ACD-5372-BE44-856E-53BBF0961D60}" destId="{46B8854B-F584-5942-AFCB-067936EC0F58}" srcOrd="25" destOrd="0" presId="urn:microsoft.com/office/officeart/2008/layout/LinedList"/>
    <dgm:cxn modelId="{62F69900-1D37-B54E-A16F-950C2363683F}" type="presParOf" srcId="{46B8854B-F584-5942-AFCB-067936EC0F58}" destId="{174A310F-5F1D-3448-B0BF-FB2B76C1193A}" srcOrd="0" destOrd="0" presId="urn:microsoft.com/office/officeart/2008/layout/LinedList"/>
    <dgm:cxn modelId="{DD656D0B-1859-1846-AD73-0F609D912259}" type="presParOf" srcId="{46B8854B-F584-5942-AFCB-067936EC0F58}" destId="{2DE8B0D9-0607-CE4A-BB2F-4A10FBA7FA06}" srcOrd="1" destOrd="0" presId="urn:microsoft.com/office/officeart/2008/layout/LinedList"/>
    <dgm:cxn modelId="{DB0C025E-4E45-844C-9E94-054068D22273}" type="presParOf" srcId="{46B8854B-F584-5942-AFCB-067936EC0F58}" destId="{472B2827-0D4A-C74E-A3D0-0BC2E315A2D0}" srcOrd="2" destOrd="0" presId="urn:microsoft.com/office/officeart/2008/layout/LinedList"/>
    <dgm:cxn modelId="{777ECDFB-42CF-B949-B129-76683BDB33C3}" type="presParOf" srcId="{7B3B8ACD-5372-BE44-856E-53BBF0961D60}" destId="{F0DBBE1A-8772-1D41-92DE-FF0987A03E34}" srcOrd="26" destOrd="0" presId="urn:microsoft.com/office/officeart/2008/layout/LinedList"/>
    <dgm:cxn modelId="{92B6551D-C9D7-B24A-9431-4365D1857544}" type="presParOf" srcId="{7B3B8ACD-5372-BE44-856E-53BBF0961D60}" destId="{68405001-A45E-A849-8DE7-08C0AEB67137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10E3819D-D8C7-F04E-B412-C7267F529541}">
      <dgm:prSet phldrT="[Text]" custT="1"/>
      <dgm:spPr/>
      <dgm:t>
        <a:bodyPr/>
        <a:lstStyle/>
        <a:p>
          <a:r>
            <a:rPr lang="en-US" sz="1100" dirty="0"/>
            <a:t>Java Basic </a:t>
          </a:r>
        </a:p>
      </dgm:t>
    </dgm:pt>
    <dgm:pt modelId="{7CB3C00D-2FDC-DB4A-BC97-66E508328F3D}" type="parTrans" cxnId="{5DC1E094-2C88-7B49-B487-C0E664F5CD7C}">
      <dgm:prSet/>
      <dgm:spPr/>
      <dgm:t>
        <a:bodyPr/>
        <a:lstStyle/>
        <a:p>
          <a:endParaRPr lang="en-US" sz="1800"/>
        </a:p>
      </dgm:t>
    </dgm:pt>
    <dgm:pt modelId="{3DE18877-3316-5046-97FD-0AC81EEBA376}" type="sibTrans" cxnId="{5DC1E094-2C88-7B49-B487-C0E664F5CD7C}">
      <dgm:prSet/>
      <dgm:spPr/>
      <dgm:t>
        <a:bodyPr/>
        <a:lstStyle/>
        <a:p>
          <a:endParaRPr lang="en-US" sz="1800"/>
        </a:p>
      </dgm:t>
    </dgm:pt>
    <dgm:pt modelId="{F4B47226-1121-CC46-9FA1-67300C8BF5D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525BFB1E-148F-FA47-B1B4-41B8AD815988}" type="parTrans" cxnId="{D28F1104-6D8E-B146-B0A3-37BB46A88CCC}">
      <dgm:prSet/>
      <dgm:spPr/>
      <dgm:t>
        <a:bodyPr/>
        <a:lstStyle/>
        <a:p>
          <a:endParaRPr lang="en-US" sz="1800"/>
        </a:p>
      </dgm:t>
    </dgm:pt>
    <dgm:pt modelId="{72930EAE-A083-C842-9CF1-FE228F7EC29C}" type="sibTrans" cxnId="{D28F1104-6D8E-B146-B0A3-37BB46A88CCC}">
      <dgm:prSet/>
      <dgm:spPr/>
      <dgm:t>
        <a:bodyPr/>
        <a:lstStyle/>
        <a:p>
          <a:endParaRPr lang="en-US" sz="1800"/>
        </a:p>
      </dgm:t>
    </dgm:pt>
    <dgm:pt modelId="{A48FDE42-9DA6-FE4B-A18E-35D9CF397037}">
      <dgm:prSet phldrT="[Text]" custT="1"/>
      <dgm:spPr/>
      <dgm:t>
        <a:bodyPr/>
        <a:lstStyle/>
        <a:p>
          <a:r>
            <a:rPr lang="en-US" sz="1100" dirty="0"/>
            <a:t>Java Intermediate</a:t>
          </a:r>
        </a:p>
      </dgm:t>
    </dgm:pt>
    <dgm:pt modelId="{4E91C355-8989-BF40-ABA7-97C5DA2F8F66}" type="parTrans" cxnId="{5FCFD6E4-F497-D747-A56C-6D20586C59F9}">
      <dgm:prSet/>
      <dgm:spPr/>
      <dgm:t>
        <a:bodyPr/>
        <a:lstStyle/>
        <a:p>
          <a:endParaRPr lang="en-US" sz="1800"/>
        </a:p>
      </dgm:t>
    </dgm:pt>
    <dgm:pt modelId="{2488D3A6-F434-6841-824E-A855FB001AE3}" type="sibTrans" cxnId="{5FCFD6E4-F497-D747-A56C-6D20586C59F9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endParaRPr lang="en-US" sz="1100" dirty="0"/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endParaRPr lang="en-US" sz="1100" dirty="0"/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731C9680-B65A-9C48-B324-B7498D33063F}">
      <dgm:prSet custT="1"/>
      <dgm:spPr/>
      <dgm:t>
        <a:bodyPr/>
        <a:lstStyle/>
        <a:p>
          <a:endParaRPr lang="en-US" sz="1100" dirty="0"/>
        </a:p>
      </dgm:t>
    </dgm:pt>
    <dgm:pt modelId="{B652D881-668C-814F-B418-2470E1DA6CB4}" type="parTrans" cxnId="{B94D1572-A8E3-6248-99E7-DE8F4EC3F9DA}">
      <dgm:prSet/>
      <dgm:spPr/>
      <dgm:t>
        <a:bodyPr/>
        <a:lstStyle/>
        <a:p>
          <a:endParaRPr lang="en-US" sz="1800"/>
        </a:p>
      </dgm:t>
    </dgm:pt>
    <dgm:pt modelId="{A5DA9743-288D-0F4E-9F03-78979B411932}" type="sibTrans" cxnId="{B94D1572-A8E3-6248-99E7-DE8F4EC3F9DA}">
      <dgm:prSet/>
      <dgm:spPr/>
      <dgm:t>
        <a:bodyPr/>
        <a:lstStyle/>
        <a:p>
          <a:endParaRPr lang="en-US" sz="1800"/>
        </a:p>
      </dgm:t>
    </dgm:pt>
    <dgm:pt modelId="{7E9B1A7E-D214-704D-966A-805C20322A25}">
      <dgm:prSet phldrT="[Text]" custT="1"/>
      <dgm:spPr/>
      <dgm:t>
        <a:bodyPr/>
        <a:lstStyle/>
        <a:p>
          <a:r>
            <a:rPr lang="en-US" sz="1100" dirty="0"/>
            <a:t>Database</a:t>
          </a:r>
        </a:p>
      </dgm:t>
    </dgm:pt>
    <dgm:pt modelId="{9D33E02A-041C-9E4C-8E74-6C3B4A88296F}" type="parTrans" cxnId="{59064B1D-5A73-2342-907C-911AB225A18B}">
      <dgm:prSet/>
      <dgm:spPr/>
      <dgm:t>
        <a:bodyPr/>
        <a:lstStyle/>
        <a:p>
          <a:endParaRPr lang="en-US" sz="1800"/>
        </a:p>
      </dgm:t>
    </dgm:pt>
    <dgm:pt modelId="{E8F31762-C708-5A48-8ED1-4F20BA06C7EC}" type="sibTrans" cxnId="{59064B1D-5A73-2342-907C-911AB225A18B}">
      <dgm:prSet/>
      <dgm:spPr/>
      <dgm:t>
        <a:bodyPr/>
        <a:lstStyle/>
        <a:p>
          <a:endParaRPr lang="en-US" sz="1800"/>
        </a:p>
      </dgm:t>
    </dgm:pt>
    <dgm:pt modelId="{999ECEB7-2C6D-4F41-8AA9-E725D672E45E}">
      <dgm:prSet custT="1"/>
      <dgm:spPr/>
      <dgm:t>
        <a:bodyPr/>
        <a:lstStyle/>
        <a:p>
          <a:endParaRPr lang="en-US" sz="1100" dirty="0"/>
        </a:p>
      </dgm:t>
    </dgm:pt>
    <dgm:pt modelId="{BE68BA3E-45B7-3F43-8FAE-684C8A001E47}" type="parTrans" cxnId="{A4C98E06-795B-8A4A-BED4-41D35160811A}">
      <dgm:prSet/>
      <dgm:spPr/>
      <dgm:t>
        <a:bodyPr/>
        <a:lstStyle/>
        <a:p>
          <a:endParaRPr lang="en-US"/>
        </a:p>
      </dgm:t>
    </dgm:pt>
    <dgm:pt modelId="{F68EE03E-3965-3747-A4EA-6C524A65471B}" type="sibTrans" cxnId="{A4C98E06-795B-8A4A-BED4-41D35160811A}">
      <dgm:prSet/>
      <dgm:spPr/>
      <dgm:t>
        <a:bodyPr/>
        <a:lstStyle/>
        <a:p>
          <a:endParaRPr lang="en-US"/>
        </a:p>
      </dgm:t>
    </dgm:pt>
    <dgm:pt modelId="{4214502E-861D-5C42-915F-135165CFC496}">
      <dgm:prSet phldrT="[Text]" custT="1"/>
      <dgm:spPr/>
      <dgm:t>
        <a:bodyPr/>
        <a:lstStyle/>
        <a:p>
          <a:r>
            <a:rPr lang="en-US" sz="1100" dirty="0"/>
            <a:t>HTML, CSS, JS</a:t>
          </a:r>
        </a:p>
      </dgm:t>
    </dgm:pt>
    <dgm:pt modelId="{5AABC3B1-2576-D64A-B227-BD1B332CB9B0}" type="parTrans" cxnId="{8B9FFB72-A703-2B43-BA72-AF4BE0298BA6}">
      <dgm:prSet/>
      <dgm:spPr/>
      <dgm:t>
        <a:bodyPr/>
        <a:lstStyle/>
        <a:p>
          <a:endParaRPr lang="en-US"/>
        </a:p>
      </dgm:t>
    </dgm:pt>
    <dgm:pt modelId="{87457AFE-6CA1-1E4B-BA1B-F9550828CB5E}" type="sibTrans" cxnId="{8B9FFB72-A703-2B43-BA72-AF4BE0298BA6}">
      <dgm:prSet/>
      <dgm:spPr/>
      <dgm:t>
        <a:bodyPr/>
        <a:lstStyle/>
        <a:p>
          <a:endParaRPr lang="en-US"/>
        </a:p>
      </dgm:t>
    </dgm:pt>
    <dgm:pt modelId="{00B3607B-2CEB-8C42-AAFA-6487568A4F45}">
      <dgm:prSet phldrT="[Text]" custT="1"/>
      <dgm:spPr/>
      <dgm:t>
        <a:bodyPr/>
        <a:lstStyle/>
        <a:p>
          <a:endParaRPr lang="en-US" sz="1100" dirty="0"/>
        </a:p>
      </dgm:t>
    </dgm:pt>
    <dgm:pt modelId="{8F7D20A5-088F-0E43-BFCF-303311929B1D}" type="parTrans" cxnId="{AC2958AC-F2B2-564E-8B6C-FF07811EB8A5}">
      <dgm:prSet/>
      <dgm:spPr/>
      <dgm:t>
        <a:bodyPr/>
        <a:lstStyle/>
        <a:p>
          <a:endParaRPr lang="en-US"/>
        </a:p>
      </dgm:t>
    </dgm:pt>
    <dgm:pt modelId="{B3AD4696-E392-694B-AB3C-0DD360BC1B94}" type="sibTrans" cxnId="{AC2958AC-F2B2-564E-8B6C-FF07811EB8A5}">
      <dgm:prSet/>
      <dgm:spPr/>
      <dgm:t>
        <a:bodyPr/>
        <a:lstStyle/>
        <a:p>
          <a:endParaRPr lang="en-US"/>
        </a:p>
      </dgm:t>
    </dgm:pt>
    <dgm:pt modelId="{720443D5-A50B-41AC-A91C-9201906D65C7}">
      <dgm:prSet phldrT="[Text]" custT="1"/>
      <dgm:spPr/>
      <dgm:t>
        <a:bodyPr/>
        <a:lstStyle/>
        <a:p>
          <a:pPr>
            <a:buNone/>
          </a:pPr>
          <a:r>
            <a:rPr lang="en-US" sz="1100" dirty="0"/>
            <a:t>                                </a:t>
          </a:r>
        </a:p>
      </dgm:t>
    </dgm:pt>
    <dgm:pt modelId="{75ADD037-E331-43B1-89E6-BD0EC6000C8E}" type="parTrans" cxnId="{0EBA2276-445E-49A1-96AE-7D340680A113}">
      <dgm:prSet/>
      <dgm:spPr/>
      <dgm:t>
        <a:bodyPr/>
        <a:lstStyle/>
        <a:p>
          <a:endParaRPr lang="en-US"/>
        </a:p>
      </dgm:t>
    </dgm:pt>
    <dgm:pt modelId="{2870D423-9B82-4EA6-A840-A53CC16587A4}" type="sibTrans" cxnId="{0EBA2276-445E-49A1-96AE-7D340680A113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09EBF9-9862-BF46-9DDE-0175032C441D}" type="pres">
      <dgm:prSet presAssocID="{2D3FAE4C-DBC5-944A-932E-7F88EC689972}" presName="space" presStyleCnt="0"/>
      <dgm:spPr/>
    </dgm:pt>
    <dgm:pt modelId="{5CB2A3B1-17FD-1546-B635-621B8D552A5B}" type="pres">
      <dgm:prSet presAssocID="{F4B47226-1121-CC46-9FA1-67300C8BF5DE}" presName="composite" presStyleCnt="0"/>
      <dgm:spPr/>
    </dgm:pt>
    <dgm:pt modelId="{EFFCF2FA-3A63-D649-A160-4D345F94BD64}" type="pres">
      <dgm:prSet presAssocID="{F4B47226-1121-CC46-9FA1-67300C8BF5D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19E195-E804-C749-B501-E601F114626B}" type="pres">
      <dgm:prSet presAssocID="{F4B47226-1121-CC46-9FA1-67300C8BF5DE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6B9ABA-7BE3-CC40-B723-6D6E891DEBD6}" type="pres">
      <dgm:prSet presAssocID="{72930EAE-A083-C842-9CF1-FE228F7EC29C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E391F6-E454-0447-8E97-F13FED753ADF}" type="pres">
      <dgm:prSet presAssocID="{E84AB70C-BD0C-6C4C-BAF5-1AE6803C7D6E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A2E74-C93F-AD44-939E-8A3566FE0FBC}" type="pres">
      <dgm:prSet presAssocID="{BDCEB580-4082-0249-B79A-49AC8459B651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DD5228-C2F8-3A42-BA3D-5DC33B0471FC}" type="pres">
      <dgm:prSet presAssocID="{FF18557D-803A-CF42-8713-C96F723D1D28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BB337AA8-3E52-6A43-A228-54E4D1341109}" type="presOf" srcId="{00B3607B-2CEB-8C42-AAFA-6487568A4F45}" destId="{29A6EE13-3C77-4C4E-B880-804B005EE7B3}" srcOrd="0" destOrd="1" presId="urn:microsoft.com/office/officeart/2005/8/layout/hList1"/>
    <dgm:cxn modelId="{5FCFD6E4-F497-D747-A56C-6D20586C59F9}" srcId="{F4B47226-1121-CC46-9FA1-67300C8BF5DE}" destId="{A48FDE42-9DA6-FE4B-A18E-35D9CF397037}" srcOrd="0" destOrd="0" parTransId="{4E91C355-8989-BF40-ABA7-97C5DA2F8F66}" sibTransId="{2488D3A6-F434-6841-824E-A855FB001AE3}"/>
    <dgm:cxn modelId="{6F6858C7-820F-8449-BDBB-A46CCFF6D614}" type="presOf" srcId="{4214502E-861D-5C42-915F-135165CFC496}" destId="{29A6EE13-3C77-4C4E-B880-804B005EE7B3}" srcOrd="0" destOrd="2" presId="urn:microsoft.com/office/officeart/2005/8/layout/hList1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3607E4C2-FD10-5A48-B7FA-D06D02D2949E}" srcId="{24C7829B-63A6-E64D-8B0B-1B29A7DA3BC0}" destId="{E84AB70C-BD0C-6C4C-BAF5-1AE6803C7D6E}" srcOrd="2" destOrd="0" parTransId="{1CDA587D-10AE-924F-AB25-DFAB82E3AFED}" sibTransId="{6223D1BE-85FC-4E46-8A53-501D3DBF0FF7}"/>
    <dgm:cxn modelId="{F3B4F7B5-B4DC-EE46-9F50-B1DB07849CC9}" type="presOf" srcId="{731C9680-B65A-9C48-B324-B7498D33063F}" destId="{481A2E74-C93F-AD44-939E-8A3566FE0FBC}" srcOrd="0" destOrd="0" presId="urn:microsoft.com/office/officeart/2005/8/layout/hList1"/>
    <dgm:cxn modelId="{228AF2DC-BCB8-2346-93EB-EED3467AB991}" srcId="{24C7829B-63A6-E64D-8B0B-1B29A7DA3BC0}" destId="{BDCEB580-4082-0249-B79A-49AC8459B651}" srcOrd="3" destOrd="0" parTransId="{AB226F1C-83AD-B846-9DC8-AABE6246843D}" sibTransId="{A68CB42F-31AA-534F-9814-8E13F48E08AC}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12BF1C6E-320E-1B4C-AC1F-F9E29CCAE479}" srcId="{24C7829B-63A6-E64D-8B0B-1B29A7DA3BC0}" destId="{FF18557D-803A-CF42-8713-C96F723D1D28}" srcOrd="4" destOrd="0" parTransId="{881252F2-2743-454F-95D2-573F792E88C0}" sibTransId="{034E7573-DD83-3946-BAD4-F9BCA7CEEFF5}"/>
    <dgm:cxn modelId="{C96C6139-A09F-4A49-A8EB-D6592DDA3D00}" srcId="{E84AB70C-BD0C-6C4C-BAF5-1AE6803C7D6E}" destId="{D42C6BD5-A07D-8644-9245-EE5F3A5414E5}" srcOrd="0" destOrd="0" parTransId="{1DCD21DF-A047-9E48-A347-1FE2DC174F98}" sibTransId="{354C62BB-EE9D-D84B-943C-FEFE5A25F862}"/>
    <dgm:cxn modelId="{8B463420-17F9-C246-93A3-ED84022018C7}" type="presOf" srcId="{10E3819D-D8C7-F04E-B412-C7267F529541}" destId="{29A6EE13-3C77-4C4E-B880-804B005EE7B3}" srcOrd="0" destOrd="0" presId="urn:microsoft.com/office/officeart/2005/8/layout/hList1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69152C54-1A7E-417F-B183-61F42A849134}" type="presOf" srcId="{720443D5-A50B-41AC-A91C-9201906D65C7}" destId="{3D19E195-E804-C749-B501-E601F114626B}" srcOrd="0" destOrd="1" presId="urn:microsoft.com/office/officeart/2005/8/layout/hList1"/>
    <dgm:cxn modelId="{8C90A8EB-B39E-B34B-A1F9-DA5255505BA9}" type="presOf" srcId="{F4B47226-1121-CC46-9FA1-67300C8BF5DE}" destId="{EFFCF2FA-3A63-D649-A160-4D345F94BD64}" srcOrd="0" destOrd="0" presId="urn:microsoft.com/office/officeart/2005/8/layout/hList1"/>
    <dgm:cxn modelId="{03902646-BFCE-0444-A44E-21FFBFD15026}" type="presOf" srcId="{7E9B1A7E-D214-704D-966A-805C20322A25}" destId="{3D19E195-E804-C749-B501-E601F114626B}" srcOrd="0" destOrd="2" presId="urn:microsoft.com/office/officeart/2005/8/layout/hList1"/>
    <dgm:cxn modelId="{0EBA2276-445E-49A1-96AE-7D340680A113}" srcId="{F4B47226-1121-CC46-9FA1-67300C8BF5DE}" destId="{720443D5-A50B-41AC-A91C-9201906D65C7}" srcOrd="1" destOrd="0" parTransId="{75ADD037-E331-43B1-89E6-BD0EC6000C8E}" sibTransId="{2870D423-9B82-4EA6-A840-A53CC16587A4}"/>
    <dgm:cxn modelId="{A4C98E06-795B-8A4A-BED4-41D35160811A}" srcId="{FF18557D-803A-CF42-8713-C96F723D1D28}" destId="{999ECEB7-2C6D-4F41-8AA9-E725D672E45E}" srcOrd="0" destOrd="0" parTransId="{BE68BA3E-45B7-3F43-8FAE-684C8A001E47}" sibTransId="{F68EE03E-3965-3747-A4EA-6C524A65471B}"/>
    <dgm:cxn modelId="{EB015E32-BFBF-794F-82AD-1AD572BCCFAC}" type="presOf" srcId="{D42C6BD5-A07D-8644-9245-EE5F3A5414E5}" destId="{C8E391F6-E454-0447-8E97-F13FED753ADF}" srcOrd="0" destOrd="0" presId="urn:microsoft.com/office/officeart/2005/8/layout/hList1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44EEBDBA-D528-B741-9791-F5848BAE1B78}" type="presOf" srcId="{A48FDE42-9DA6-FE4B-A18E-35D9CF397037}" destId="{3D19E195-E804-C749-B501-E601F114626B}" srcOrd="0" destOrd="0" presId="urn:microsoft.com/office/officeart/2005/8/layout/hList1"/>
    <dgm:cxn modelId="{B94D1572-A8E3-6248-99E7-DE8F4EC3F9DA}" srcId="{BDCEB580-4082-0249-B79A-49AC8459B651}" destId="{731C9680-B65A-9C48-B324-B7498D33063F}" srcOrd="0" destOrd="0" parTransId="{B652D881-668C-814F-B418-2470E1DA6CB4}" sibTransId="{A5DA9743-288D-0F4E-9F03-78979B411932}"/>
    <dgm:cxn modelId="{59064B1D-5A73-2342-907C-911AB225A18B}" srcId="{F4B47226-1121-CC46-9FA1-67300C8BF5DE}" destId="{7E9B1A7E-D214-704D-966A-805C20322A25}" srcOrd="2" destOrd="0" parTransId="{9D33E02A-041C-9E4C-8E74-6C3B4A88296F}" sibTransId="{E8F31762-C708-5A48-8ED1-4F20BA06C7EC}"/>
    <dgm:cxn modelId="{7367F364-5256-9844-8629-D997D4BC8FFA}" type="presOf" srcId="{999ECEB7-2C6D-4F41-8AA9-E725D672E45E}" destId="{24DD5228-C2F8-3A42-BA3D-5DC33B0471FC}" srcOrd="0" destOrd="0" presId="urn:microsoft.com/office/officeart/2005/8/layout/hList1"/>
    <dgm:cxn modelId="{5DC1E094-2C88-7B49-B487-C0E664F5CD7C}" srcId="{5DD87434-CF6F-CC41-AFA4-203CE46D7651}" destId="{10E3819D-D8C7-F04E-B412-C7267F529541}" srcOrd="0" destOrd="0" parTransId="{7CB3C00D-2FDC-DB4A-BC97-66E508328F3D}" sibTransId="{3DE18877-3316-5046-97FD-0AC81EEBA376}"/>
    <dgm:cxn modelId="{8B9FFB72-A703-2B43-BA72-AF4BE0298BA6}" srcId="{5DD87434-CF6F-CC41-AFA4-203CE46D7651}" destId="{4214502E-861D-5C42-915F-135165CFC496}" srcOrd="2" destOrd="0" parTransId="{5AABC3B1-2576-D64A-B227-BD1B332CB9B0}" sibTransId="{87457AFE-6CA1-1E4B-BA1B-F9550828CB5E}"/>
    <dgm:cxn modelId="{D28F1104-6D8E-B146-B0A3-37BB46A88CCC}" srcId="{24C7829B-63A6-E64D-8B0B-1B29A7DA3BC0}" destId="{F4B47226-1121-CC46-9FA1-67300C8BF5DE}" srcOrd="1" destOrd="0" parTransId="{525BFB1E-148F-FA47-B1B4-41B8AD815988}" sibTransId="{72930EAE-A083-C842-9CF1-FE228F7EC29C}"/>
    <dgm:cxn modelId="{AC2958AC-F2B2-564E-8B6C-FF07811EB8A5}" srcId="{5DD87434-CF6F-CC41-AFA4-203CE46D7651}" destId="{00B3607B-2CEB-8C42-AAFA-6487568A4F45}" srcOrd="1" destOrd="0" parTransId="{8F7D20A5-088F-0E43-BFCF-303311929B1D}" sibTransId="{B3AD4696-E392-694B-AB3C-0DD360BC1B94}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398E03E1-8A64-A24D-9896-76F03F210954}" type="presParOf" srcId="{0BB563AE-E52C-1449-B166-826087CF2481}" destId="{5CB2A3B1-17FD-1546-B635-621B8D552A5B}" srcOrd="2" destOrd="0" presId="urn:microsoft.com/office/officeart/2005/8/layout/hList1"/>
    <dgm:cxn modelId="{E75430DF-54BC-644A-9D3E-FACCD0063808}" type="presParOf" srcId="{5CB2A3B1-17FD-1546-B635-621B8D552A5B}" destId="{EFFCF2FA-3A63-D649-A160-4D345F94BD64}" srcOrd="0" destOrd="0" presId="urn:microsoft.com/office/officeart/2005/8/layout/hList1"/>
    <dgm:cxn modelId="{0FCBA030-EEC2-2348-BFD4-DF17CB62E3B7}" type="presParOf" srcId="{5CB2A3B1-17FD-1546-B635-621B8D552A5B}" destId="{3D19E195-E804-C749-B501-E601F114626B}" srcOrd="1" destOrd="0" presId="urn:microsoft.com/office/officeart/2005/8/layout/hList1"/>
    <dgm:cxn modelId="{118F8C52-552B-FF4C-A5F2-7FF3452631D2}" type="presParOf" srcId="{0BB563AE-E52C-1449-B166-826087CF2481}" destId="{556B9ABA-7BE3-CC40-B723-6D6E891DEBD6}" srcOrd="3" destOrd="0" presId="urn:microsoft.com/office/officeart/2005/8/layout/hList1"/>
    <dgm:cxn modelId="{B6E9FAED-04F1-1E48-A84A-834E15D3E363}" type="presParOf" srcId="{0BB563AE-E52C-1449-B166-826087CF2481}" destId="{017797B9-A231-8B4D-8998-4461B068E499}" srcOrd="4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5" destOrd="0" presId="urn:microsoft.com/office/officeart/2005/8/layout/hList1"/>
    <dgm:cxn modelId="{EAD67EEA-53AC-6D49-BFC3-E8C6688105F6}" type="presParOf" srcId="{0BB563AE-E52C-1449-B166-826087CF2481}" destId="{4AC771A4-CC8A-B247-BFE4-98D400CF2720}" srcOrd="6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7" destOrd="0" presId="urn:microsoft.com/office/officeart/2005/8/layout/hList1"/>
    <dgm:cxn modelId="{69BF7546-C470-A044-9ADB-E634F8646926}" type="presParOf" srcId="{0BB563AE-E52C-1449-B166-826087CF2481}" destId="{D4F8C7F0-3AD2-2842-A698-00106D334688}" srcOrd="8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772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Jul</a:t>
          </a:r>
        </a:p>
      </dsp:txBody>
      <dsp:txXfrm>
        <a:off x="4772" y="4053"/>
        <a:ext cx="1829598" cy="731839"/>
      </dsp:txXfrm>
    </dsp:sp>
    <dsp:sp modelId="{29A6EE13-3C77-4C4E-B880-804B005EE7B3}">
      <dsp:nvSpPr>
        <dsp:cNvPr id="0" name=""/>
        <dsp:cNvSpPr/>
      </dsp:nvSpPr>
      <dsp:spPr>
        <a:xfrm>
          <a:off x="4772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TOEIC(7/24) 6/6~7/11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TEPS(7/16) 6/29~7/12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4772" y="735893"/>
        <a:ext cx="1829598" cy="1932480"/>
      </dsp:txXfrm>
    </dsp:sp>
    <dsp:sp modelId="{A1AE72D6-2260-FD45-A5FA-9A85AB253C2F}">
      <dsp:nvSpPr>
        <dsp:cNvPr id="0" name=""/>
        <dsp:cNvSpPr/>
      </dsp:nvSpPr>
      <dsp:spPr>
        <a:xfrm>
          <a:off x="2090515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Aug</a:t>
          </a:r>
        </a:p>
      </dsp:txBody>
      <dsp:txXfrm>
        <a:off x="2090515" y="4053"/>
        <a:ext cx="1829598" cy="731839"/>
      </dsp:txXfrm>
    </dsp:sp>
    <dsp:sp modelId="{C8E391F6-E454-0447-8E97-F13FED753ADF}">
      <dsp:nvSpPr>
        <dsp:cNvPr id="0" name=""/>
        <dsp:cNvSpPr/>
      </dsp:nvSpPr>
      <dsp:spPr>
        <a:xfrm>
          <a:off x="2090515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TOEIC(8/07) 6/20~7/25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TOEIC(8/21) 7/ 4 ~ 8/ 8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 (8/06)  6/20~7/17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 (8/20)  7/ 4 ~7/31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Big Data Analyst(10/1)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                        8/29~9/2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</a:t>
          </a:r>
          <a:r>
            <a:rPr lang="en-US" sz="1100" kern="1200" dirty="0" err="1"/>
            <a:t>ADsP</a:t>
          </a:r>
          <a:r>
            <a:rPr lang="en-US" sz="1100" kern="1200" dirty="0"/>
            <a:t>(8.28)  8/1~8/5</a:t>
          </a:r>
        </a:p>
      </dsp:txBody>
      <dsp:txXfrm>
        <a:off x="2090515" y="735893"/>
        <a:ext cx="1829598" cy="1932480"/>
      </dsp:txXfrm>
    </dsp:sp>
    <dsp:sp modelId="{4221C142-CABD-5C41-B9E9-8C70ADA0F0BC}">
      <dsp:nvSpPr>
        <dsp:cNvPr id="0" name=""/>
        <dsp:cNvSpPr/>
      </dsp:nvSpPr>
      <dsp:spPr>
        <a:xfrm>
          <a:off x="4176258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4176258" y="4053"/>
        <a:ext cx="1829598" cy="731839"/>
      </dsp:txXfrm>
    </dsp:sp>
    <dsp:sp modelId="{481A2E74-C93F-AD44-939E-8A3566FE0FBC}">
      <dsp:nvSpPr>
        <dsp:cNvPr id="0" name=""/>
        <dsp:cNvSpPr/>
      </dsp:nvSpPr>
      <dsp:spPr>
        <a:xfrm>
          <a:off x="4176258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4176258" y="735893"/>
        <a:ext cx="1829598" cy="1932480"/>
      </dsp:txXfrm>
    </dsp:sp>
    <dsp:sp modelId="{745D3EA6-8B16-434A-A17A-C34B485FC579}">
      <dsp:nvSpPr>
        <dsp:cNvPr id="0" name=""/>
        <dsp:cNvSpPr/>
      </dsp:nvSpPr>
      <dsp:spPr>
        <a:xfrm>
          <a:off x="6262001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6262001" y="4053"/>
        <a:ext cx="1829598" cy="731839"/>
      </dsp:txXfrm>
    </dsp:sp>
    <dsp:sp modelId="{24DD5228-C2F8-3A42-BA3D-5DC33B0471FC}">
      <dsp:nvSpPr>
        <dsp:cNvPr id="0" name=""/>
        <dsp:cNvSpPr/>
      </dsp:nvSpPr>
      <dsp:spPr>
        <a:xfrm>
          <a:off x="6262001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6262001" y="735893"/>
        <a:ext cx="1829598" cy="1932480"/>
      </dsp:txXfrm>
    </dsp:sp>
    <dsp:sp modelId="{C35A78DC-627B-9F44-932E-CDFEFE68FEDD}">
      <dsp:nvSpPr>
        <dsp:cNvPr id="0" name=""/>
        <dsp:cNvSpPr/>
      </dsp:nvSpPr>
      <dsp:spPr>
        <a:xfrm>
          <a:off x="8347744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8347744" y="4053"/>
        <a:ext cx="1829598" cy="731839"/>
      </dsp:txXfrm>
    </dsp:sp>
    <dsp:sp modelId="{8FC4CF8D-0115-D14D-A673-F7FD92511492}">
      <dsp:nvSpPr>
        <dsp:cNvPr id="0" name=""/>
        <dsp:cNvSpPr/>
      </dsp:nvSpPr>
      <dsp:spPr>
        <a:xfrm>
          <a:off x="8347744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8347744" y="735893"/>
        <a:ext cx="1829598" cy="193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D2167-EACD-E445-A953-4B7328532B3E}">
      <dsp:nvSpPr>
        <dsp:cNvPr id="0" name=""/>
        <dsp:cNvSpPr/>
      </dsp:nvSpPr>
      <dsp:spPr>
        <a:xfrm>
          <a:off x="0" y="0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0848-4301-7042-9ABD-7826CD5FBD8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Mon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Tue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Wed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Thu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0" y="0"/>
        <a:ext cx="566626" cy="3809804"/>
      </dsp:txXfrm>
    </dsp:sp>
    <dsp:sp modelId="{78D7B426-BDDB-1340-B2B0-173FC42A1055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1. Main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609122" y="20044"/>
        <a:ext cx="2224007" cy="400885"/>
      </dsp:txXfrm>
    </dsp:sp>
    <dsp:sp modelId="{3AE4176E-FBB4-1543-855A-6872B396FD77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D2BDE-80D8-A047-BCCC-05A7B0B32729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2. Main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09122" y="440973"/>
        <a:ext cx="2224007" cy="400885"/>
      </dsp:txXfrm>
    </dsp:sp>
    <dsp:sp modelId="{0C50EBC4-8372-C24F-A0C8-072FD0CD420F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BADC6-E7C7-B541-BCAD-FBF11AEABEBA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3. Main</a:t>
          </a:r>
        </a:p>
      </dsp:txBody>
      <dsp:txXfrm>
        <a:off x="609122" y="861903"/>
        <a:ext cx="2224007" cy="400885"/>
      </dsp:txXfrm>
    </dsp:sp>
    <dsp:sp modelId="{48595C14-B512-014C-BF66-847A2B8A7A69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1C770-ECEB-334B-8E8E-E8DF0BB61A0A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4. Main</a:t>
          </a:r>
        </a:p>
      </dsp:txBody>
      <dsp:txXfrm>
        <a:off x="609122" y="1282832"/>
        <a:ext cx="2224007" cy="400885"/>
      </dsp:txXfrm>
    </dsp:sp>
    <dsp:sp modelId="{4D827302-C734-B245-8383-B46678374DA9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5AA6A-1B73-784E-B5F6-44B5161A5591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00B050"/>
              </a:solidFill>
            </a:rPr>
            <a:t>LUNCH</a:t>
          </a:r>
        </a:p>
      </dsp:txBody>
      <dsp:txXfrm>
        <a:off x="609122" y="1703761"/>
        <a:ext cx="2224007" cy="400885"/>
      </dsp:txXfrm>
    </dsp:sp>
    <dsp:sp modelId="{438BBBF0-7FF4-C84C-B129-E1D37E9D3C18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8E993-1AAD-3749-BA78-BB5DD75285B0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5.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/>
        </a:p>
      </dsp:txBody>
      <dsp:txXfrm>
        <a:off x="609122" y="2124691"/>
        <a:ext cx="2224007" cy="400885"/>
      </dsp:txXfrm>
    </dsp:sp>
    <dsp:sp modelId="{E03DE027-2866-3E4B-9712-EB2211AAD6A7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65873-859C-CA4F-8103-38F5C8858E1D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6.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/>
        </a:p>
      </dsp:txBody>
      <dsp:txXfrm>
        <a:off x="609122" y="2545620"/>
        <a:ext cx="2224007" cy="400885"/>
      </dsp:txXfrm>
    </dsp:sp>
    <dsp:sp modelId="{A53FDF6C-8574-9943-8A1B-3B4A716D8CC1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26C90-6349-9F49-86ED-AE51B6A62185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7. </a:t>
          </a:r>
          <a:r>
            <a:rPr lang="en-US" sz="1800" kern="1200" dirty="0">
              <a:solidFill>
                <a:srgbClr val="0070C0"/>
              </a:solidFill>
            </a:rPr>
            <a:t>Sub</a:t>
          </a:r>
        </a:p>
      </dsp:txBody>
      <dsp:txXfrm>
        <a:off x="609122" y="2966550"/>
        <a:ext cx="2224007" cy="400885"/>
      </dsp:txXfrm>
    </dsp:sp>
    <dsp:sp modelId="{972EB412-D95E-AC4E-A5B0-37927A81036F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200D6-BA9F-044B-9C36-B7C32AF9C0D3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8. </a:t>
          </a:r>
          <a:r>
            <a:rPr lang="en-US" sz="1800" kern="1200" dirty="0">
              <a:solidFill>
                <a:srgbClr val="FF0000"/>
              </a:solidFill>
            </a:rPr>
            <a:t>Recap, Test</a:t>
          </a:r>
        </a:p>
      </dsp:txBody>
      <dsp:txXfrm>
        <a:off x="609122" y="3387479"/>
        <a:ext cx="2224007" cy="400885"/>
      </dsp:txXfrm>
    </dsp:sp>
    <dsp:sp modelId="{BDA19CCB-C8CA-5A4B-8E36-1ABD1E3AD71C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3F9DF-0587-7642-BA31-35B5416DF350}">
      <dsp:nvSpPr>
        <dsp:cNvPr id="0" name=""/>
        <dsp:cNvSpPr/>
      </dsp:nvSpPr>
      <dsp:spPr>
        <a:xfrm>
          <a:off x="0" y="85072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1DC6-1E6A-584F-A1D8-D64A6DA8340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Fri</a:t>
          </a:r>
        </a:p>
      </dsp:txBody>
      <dsp:txXfrm>
        <a:off x="0" y="0"/>
        <a:ext cx="566626" cy="3809804"/>
      </dsp:txXfrm>
    </dsp:sp>
    <dsp:sp modelId="{F6078B68-1E59-0D44-A117-D46574042F3C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1. </a:t>
          </a:r>
          <a:r>
            <a:rPr lang="en-US" sz="1800" kern="1200" dirty="0">
              <a:solidFill>
                <a:srgbClr val="FF0000"/>
              </a:solidFill>
            </a:rPr>
            <a:t>Recap </a:t>
          </a:r>
          <a:r>
            <a:rPr lang="en-US" sz="1800" kern="1200" dirty="0">
              <a:solidFill>
                <a:srgbClr val="0070C0"/>
              </a:solidFill>
            </a:rPr>
            <a:t>Sub</a:t>
          </a:r>
        </a:p>
      </dsp:txBody>
      <dsp:txXfrm>
        <a:off x="609122" y="20044"/>
        <a:ext cx="2224007" cy="400885"/>
      </dsp:txXfrm>
    </dsp:sp>
    <dsp:sp modelId="{2C1CA525-87D2-294C-8DB0-F02725AF289C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885A4-80BA-3A4B-867C-91C5978EBD6B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440973"/>
        <a:ext cx="2224007" cy="400885"/>
      </dsp:txXfrm>
    </dsp:sp>
    <dsp:sp modelId="{61CDDD24-358E-5B4A-AD60-11F14A737E06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BC042-65EC-D84B-BE9B-F6DD2C58AB08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3.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861903"/>
        <a:ext cx="2224007" cy="400885"/>
      </dsp:txXfrm>
    </dsp:sp>
    <dsp:sp modelId="{AC8660F7-76F0-F247-8B75-8F0B995A3201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90A19-C6DA-C04E-8404-BFAEE10DC2ED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4. </a:t>
          </a:r>
        </a:p>
      </dsp:txBody>
      <dsp:txXfrm>
        <a:off x="609122" y="1282832"/>
        <a:ext cx="2224007" cy="400885"/>
      </dsp:txXfrm>
    </dsp:sp>
    <dsp:sp modelId="{95B9E0B1-9521-874A-9CA1-C08C43B2729E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0C033-A228-1E46-B786-40EFC87C89F4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00B050"/>
              </a:solidFill>
            </a:rPr>
            <a:t>LUNCH</a:t>
          </a:r>
        </a:p>
      </dsp:txBody>
      <dsp:txXfrm>
        <a:off x="609122" y="1703761"/>
        <a:ext cx="2224007" cy="400885"/>
      </dsp:txXfrm>
    </dsp:sp>
    <dsp:sp modelId="{23866C2F-3D81-D645-9FBB-62414FB57DC6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E87C6-4716-B24A-8FC0-BA6DF104B9CB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5.</a:t>
          </a:r>
          <a:r>
            <a:rPr lang="en-US" sz="1800" kern="1200" dirty="0">
              <a:solidFill>
                <a:srgbClr val="FF0000"/>
              </a:solidFill>
            </a:rPr>
            <a:t> Recap </a:t>
          </a:r>
          <a:r>
            <a:rPr lang="en-US" sz="1800" kern="1200" dirty="0"/>
            <a:t>Main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124691"/>
        <a:ext cx="2224007" cy="400885"/>
      </dsp:txXfrm>
    </dsp:sp>
    <dsp:sp modelId="{0CCCEAF5-DA6A-EB4D-B447-2A1D9F9B5A96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9F04F-4CE8-A84C-B875-BE5FE8911E39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6. </a:t>
          </a:r>
        </a:p>
      </dsp:txBody>
      <dsp:txXfrm>
        <a:off x="609122" y="2545620"/>
        <a:ext cx="2224007" cy="400885"/>
      </dsp:txXfrm>
    </dsp:sp>
    <dsp:sp modelId="{4F7F5806-7F09-9047-90DA-058542827197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C02AB-28C2-6C4E-BB03-B12F6D2982BD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7.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966550"/>
        <a:ext cx="2224007" cy="400885"/>
      </dsp:txXfrm>
    </dsp:sp>
    <dsp:sp modelId="{4135C125-1138-584F-8282-919230B4959B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8B0D9-0607-CE4A-BB2F-4A10FBA7FA06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8. </a:t>
          </a:r>
          <a:r>
            <a:rPr lang="en-US" sz="1800" kern="1200" dirty="0">
              <a:solidFill>
                <a:srgbClr val="FF0000"/>
              </a:solidFill>
            </a:rPr>
            <a:t>Test</a:t>
          </a:r>
        </a:p>
      </dsp:txBody>
      <dsp:txXfrm>
        <a:off x="609122" y="3387479"/>
        <a:ext cx="2224007" cy="400885"/>
      </dsp:txXfrm>
    </dsp:sp>
    <dsp:sp modelId="{F0DBBE1A-8772-1D41-92DE-FF0987A03E34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27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Jul</a:t>
          </a:r>
        </a:p>
      </dsp:txBody>
      <dsp:txXfrm>
        <a:off x="4275" y="5592"/>
        <a:ext cx="1639029" cy="547200"/>
      </dsp:txXfrm>
    </dsp:sp>
    <dsp:sp modelId="{29A6EE13-3C77-4C4E-B880-804B005EE7B3}">
      <dsp:nvSpPr>
        <dsp:cNvPr id="0" name=""/>
        <dsp:cNvSpPr/>
      </dsp:nvSpPr>
      <dsp:spPr>
        <a:xfrm>
          <a:off x="427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Java Basic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HTML, CSS, JS</a:t>
          </a:r>
        </a:p>
      </dsp:txBody>
      <dsp:txXfrm>
        <a:off x="4275" y="552792"/>
        <a:ext cx="1639029" cy="834480"/>
      </dsp:txXfrm>
    </dsp:sp>
    <dsp:sp modelId="{EFFCF2FA-3A63-D649-A160-4D345F94BD64}">
      <dsp:nvSpPr>
        <dsp:cNvPr id="0" name=""/>
        <dsp:cNvSpPr/>
      </dsp:nvSpPr>
      <dsp:spPr>
        <a:xfrm>
          <a:off x="187276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Aug</a:t>
          </a:r>
        </a:p>
      </dsp:txBody>
      <dsp:txXfrm>
        <a:off x="1872769" y="5592"/>
        <a:ext cx="1639029" cy="547200"/>
      </dsp:txXfrm>
    </dsp:sp>
    <dsp:sp modelId="{3D19E195-E804-C749-B501-E601F114626B}">
      <dsp:nvSpPr>
        <dsp:cNvPr id="0" name=""/>
        <dsp:cNvSpPr/>
      </dsp:nvSpPr>
      <dsp:spPr>
        <a:xfrm>
          <a:off x="187276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Java Intermediate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                             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Database</a:t>
          </a:r>
        </a:p>
      </dsp:txBody>
      <dsp:txXfrm>
        <a:off x="1872769" y="552792"/>
        <a:ext cx="1639029" cy="834480"/>
      </dsp:txXfrm>
    </dsp:sp>
    <dsp:sp modelId="{A1AE72D6-2260-FD45-A5FA-9A85AB253C2F}">
      <dsp:nvSpPr>
        <dsp:cNvPr id="0" name=""/>
        <dsp:cNvSpPr/>
      </dsp:nvSpPr>
      <dsp:spPr>
        <a:xfrm>
          <a:off x="3741262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3741262" y="5592"/>
        <a:ext cx="1639029" cy="547200"/>
      </dsp:txXfrm>
    </dsp:sp>
    <dsp:sp modelId="{C8E391F6-E454-0447-8E97-F13FED753ADF}">
      <dsp:nvSpPr>
        <dsp:cNvPr id="0" name=""/>
        <dsp:cNvSpPr/>
      </dsp:nvSpPr>
      <dsp:spPr>
        <a:xfrm>
          <a:off x="3741262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3741262" y="552792"/>
        <a:ext cx="1639029" cy="834480"/>
      </dsp:txXfrm>
    </dsp:sp>
    <dsp:sp modelId="{4221C142-CABD-5C41-B9E9-8C70ADA0F0BC}">
      <dsp:nvSpPr>
        <dsp:cNvPr id="0" name=""/>
        <dsp:cNvSpPr/>
      </dsp:nvSpPr>
      <dsp:spPr>
        <a:xfrm>
          <a:off x="560975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5609755" y="5592"/>
        <a:ext cx="1639029" cy="547200"/>
      </dsp:txXfrm>
    </dsp:sp>
    <dsp:sp modelId="{481A2E74-C93F-AD44-939E-8A3566FE0FBC}">
      <dsp:nvSpPr>
        <dsp:cNvPr id="0" name=""/>
        <dsp:cNvSpPr/>
      </dsp:nvSpPr>
      <dsp:spPr>
        <a:xfrm>
          <a:off x="560975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5609755" y="552792"/>
        <a:ext cx="1639029" cy="834480"/>
      </dsp:txXfrm>
    </dsp:sp>
    <dsp:sp modelId="{745D3EA6-8B16-434A-A17A-C34B485FC579}">
      <dsp:nvSpPr>
        <dsp:cNvPr id="0" name=""/>
        <dsp:cNvSpPr/>
      </dsp:nvSpPr>
      <dsp:spPr>
        <a:xfrm>
          <a:off x="747824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7478249" y="5592"/>
        <a:ext cx="1639029" cy="547200"/>
      </dsp:txXfrm>
    </dsp:sp>
    <dsp:sp modelId="{24DD5228-C2F8-3A42-BA3D-5DC33B0471FC}">
      <dsp:nvSpPr>
        <dsp:cNvPr id="0" name=""/>
        <dsp:cNvSpPr/>
      </dsp:nvSpPr>
      <dsp:spPr>
        <a:xfrm>
          <a:off x="747824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7478249" y="552792"/>
        <a:ext cx="1639029" cy="834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DEFAE-599E-4C43-8B9C-10C05B00EE5B}" type="datetimeFigureOut">
              <a:rPr lang="en-KR" smtClean="0"/>
              <a:t>07/04/2022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FC0E1-4090-C641-A93F-808ACDA125F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822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D005-0991-964A-9E5F-985D5D43431C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939A72-DAEA-637B-95F5-54145DD6DC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519646" y="1657"/>
            <a:ext cx="1672354" cy="16723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330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73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832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247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807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935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7296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003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1950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65569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371C-9F19-E74C-9F96-A30DB03F2246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6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076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050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487B-615D-E844-89F9-3C181377B317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8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7493-110F-B943-8197-E0A65EB59BAD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50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C4EF3-455D-D146-A5FD-3FC609F64AEB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2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2B7C55-4DDE-9345-92BE-927CF6D7379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E67B3C-4F8D-E9C1-39C0-B76F8BAC630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0519646" y="1657"/>
            <a:ext cx="1672354" cy="16723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683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C5890B-7D4C-102F-D981-BBD40689E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Java Class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CCEED8-10A5-8E9E-C223-F8F06B5A0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KR" dirty="0"/>
              <a:t>ay </a:t>
            </a:r>
            <a:r>
              <a:rPr lang="en-US" dirty="0"/>
              <a:t>3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15CDD-9CBA-C113-9BFC-89929A86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4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22CB3-5CD3-0229-D201-D69609D2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92FCB77-ED81-C8A9-3F7C-2A52D04EC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435" y="0"/>
            <a:ext cx="9196000" cy="683728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D4D0B-F6E6-F0EE-DDD1-7B8097D8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50" y="4556820"/>
            <a:ext cx="7461870" cy="48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3D0E2-9DE4-47B4-DC49-A5CEA562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56EE7-81E1-8950-65D3-3135C0BD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7" y="640334"/>
            <a:ext cx="8590216" cy="771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90D78-FAA1-BD83-A987-2AA581C2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95" y="1412112"/>
            <a:ext cx="2381482" cy="771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BB6A8F-3BB6-5973-4DD6-F19CAFB84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74" y="2400695"/>
            <a:ext cx="11609218" cy="4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8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9CDA6-0721-CF3F-FA45-7EAB2A68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FF716-0649-3B51-15C2-D454269E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01" y="950258"/>
            <a:ext cx="7833755" cy="53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8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86FDF0-858D-9149-4DDA-689647FF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EAF07-D7CF-A099-9F08-EDCE4B51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" y="15972"/>
            <a:ext cx="8148143" cy="5875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50CFD-FD6F-780D-68BA-2EC96453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25" y="4838218"/>
            <a:ext cx="4470376" cy="19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2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9181AF-DFAD-7063-D466-7BBDC423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2ED6D-9FDF-38FD-8516-B589FD67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02725"/>
            <a:ext cx="12126535" cy="390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9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7309D-1126-2A74-9D5F-9142E6B5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99476-9756-91E0-C995-4D59C8C26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02" y="0"/>
            <a:ext cx="6706371" cy="69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2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A88CBD-4334-13D0-41CA-1C71ACC5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4A093-05B7-8C2F-0233-C092687A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8" y="702125"/>
            <a:ext cx="8730873" cy="2075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E1FDE-E511-C740-A945-C6D709B4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968" y="4198783"/>
            <a:ext cx="9626787" cy="764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59AAD5-9024-075A-1C1A-14420CC29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968" y="5095461"/>
            <a:ext cx="9002402" cy="680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F8826-C3D7-31D1-7D92-CFFB46877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968" y="3343383"/>
            <a:ext cx="2205710" cy="6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31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3B5A9-7356-7485-9177-A3B6A9D4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 </a:t>
            </a:r>
            <a:r>
              <a:rPr lang="en-US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Operator</a:t>
            </a:r>
            <a:br>
              <a:rPr lang="en-US" altLang="ko-KR" dirty="0"/>
            </a:br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 Operator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B90B6A-216F-B20C-A60E-564FC9D71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739" y="2647909"/>
            <a:ext cx="8043617" cy="119488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CDF858-BC3A-E595-BC03-C38F43C0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7BA79-07AF-4DD6-3360-81A9D46A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57" y="4032152"/>
            <a:ext cx="2882096" cy="27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1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134F-02D4-18BF-0A1D-8A838EBE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5904DB-0BD0-0F12-6726-9454B2F5A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796" y="2801073"/>
            <a:ext cx="10646005" cy="29052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80363-B8BB-CA2A-6F42-EF20DA19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3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EE335-0CDA-84F7-7E23-0CEA77B8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F0C4A9-EB2F-63C7-BDF9-6F00DD0E28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62470" y="815852"/>
            <a:ext cx="1873250" cy="53975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CB781-A626-9C8A-9025-EFA14BED9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38" y="1854343"/>
            <a:ext cx="8678822" cy="47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DCF793-1859-FC4E-8018-6996546C639F}"/>
              </a:ext>
            </a:extLst>
          </p:cNvPr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A898C-F72B-0D48-B7FA-44859557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1957" y="559618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D854C2-912C-E64A-8E84-F3034FC0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662138"/>
              </p:ext>
            </p:extLst>
          </p:nvPr>
        </p:nvGraphicFramePr>
        <p:xfrm>
          <a:off x="1004939" y="964860"/>
          <a:ext cx="10182116" cy="2672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495E3AF-8F95-9246-90D1-109DDE576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839" y="3857502"/>
            <a:ext cx="2217833" cy="9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58CE9-2380-8E43-AC4D-D1D7D1F35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582" y="3834937"/>
            <a:ext cx="3740625" cy="947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EF7BC-5ACF-8E44-BCCD-CB86F0748F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3539" b="-1535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99D55B-671B-1D45-A617-F304C5014A3E}"/>
              </a:ext>
            </a:extLst>
          </p:cNvPr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www.dataq.or.kr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8846D-BB39-6542-9427-617CD95001C9}"/>
              </a:ext>
            </a:extLst>
          </p:cNvPr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www.teps.or.kr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02ECBE-A1B9-FE41-9CF9-F4A406218DAB}"/>
              </a:ext>
            </a:extLst>
          </p:cNvPr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www.toeic.co.kr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A5170-B868-F6B6-1A2E-AB130B135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4164" y="5375482"/>
            <a:ext cx="4692891" cy="939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519BA8-310B-475E-EFD8-36742778F2DE}"/>
              </a:ext>
            </a:extLst>
          </p:cNvPr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austiny.snu.ac.kr</a:t>
            </a:r>
            <a:endParaRPr lang="en-K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6810E1-5C2A-48AC-5D4E-2977A8C4D3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2509" y="5375482"/>
            <a:ext cx="4525179" cy="704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3E03F4-B36C-5593-741C-D914822E8BC5}"/>
              </a:ext>
            </a:extLst>
          </p:cNvPr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austin.sogang.ac.kr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67249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6AA25-F149-F151-6B08-30EF1C32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013A84-676A-1668-35D9-262C7019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56" y="976500"/>
            <a:ext cx="2121009" cy="501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0900C-6297-B304-BB2C-FD2FB9B1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13" y="1841386"/>
            <a:ext cx="10300387" cy="50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9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51EF7-F931-AC37-5CF8-D907BF0B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4515F-B73D-4A1C-1018-7F79F416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42" y="932048"/>
            <a:ext cx="1816193" cy="59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33D45-DAF1-74F1-B608-A3F0B7A6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942" y="1522628"/>
            <a:ext cx="6170420" cy="2214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E06D68-FA70-7839-3CCB-402F98F97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942" y="3996468"/>
            <a:ext cx="6170420" cy="13034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05800" y="490537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408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3AFD92-E19A-C5AB-71BC-B3B11DA7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5773C-530B-AB1F-32C0-69F12DB46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" y="1632031"/>
            <a:ext cx="11379628" cy="52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49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B445E-A66E-07F8-B984-54B4383C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50C24-C795-9E5D-0D79-5BF9DF7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237"/>
          <a:stretch/>
        </p:blipFill>
        <p:spPr>
          <a:xfrm>
            <a:off x="-1" y="0"/>
            <a:ext cx="8773611" cy="5676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F8859-B4D1-AEA2-593F-CA9DB2785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91" r="46483"/>
          <a:stretch/>
        </p:blipFill>
        <p:spPr>
          <a:xfrm>
            <a:off x="8304836" y="4964326"/>
            <a:ext cx="3887164" cy="189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4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64A62-4E69-E795-77A1-0A34397F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3BC4E-6F7A-39AA-6D28-D304C4D7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40" y="0"/>
            <a:ext cx="2539277" cy="491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A2ECE2-CD3C-29F6-50BA-3085416F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21" y="474562"/>
            <a:ext cx="8855455" cy="63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39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CA38FC-2AB8-3828-F624-349474E2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4C449-8778-C66C-6B86-56476D155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5061"/>
            <a:ext cx="9340770" cy="2877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D5C8D1-B989-60ED-CAD3-E1FD97B02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4"/>
          <a:stretch/>
        </p:blipFill>
        <p:spPr>
          <a:xfrm>
            <a:off x="0" y="0"/>
            <a:ext cx="8206451" cy="41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91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4A5FE3-679A-33B2-0CF2-802F03DB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 </a:t>
            </a:r>
            <a:r>
              <a:rPr lang="en-US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Operator</a:t>
            </a:r>
            <a:br>
              <a:rPr lang="en-US" altLang="ko-KR" dirty="0"/>
            </a:br>
            <a:r>
              <a:rPr lang="en-US" altLang="ko-KR" dirty="0"/>
              <a:t>4.3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276BAA-6248-F5D5-707C-CD91A9A4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CB174-0DA5-101F-A486-CDE98600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532" y="2206899"/>
            <a:ext cx="8473907" cy="473541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063FB5-F163-CEF2-C627-41592A4CDBB0}"/>
              </a:ext>
            </a:extLst>
          </p:cNvPr>
          <p:cNvSpPr/>
          <p:nvPr/>
        </p:nvSpPr>
        <p:spPr>
          <a:xfrm>
            <a:off x="10170769" y="4670791"/>
            <a:ext cx="781087" cy="551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6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70407-1E3B-DB77-04C0-43C57BBA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93578-D9EC-C412-7052-98ED986B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77" y="871823"/>
            <a:ext cx="10355012" cy="576046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5AE60B-1B46-553C-E0BC-B118CE67496B}"/>
              </a:ext>
            </a:extLst>
          </p:cNvPr>
          <p:cNvSpPr/>
          <p:nvPr/>
        </p:nvSpPr>
        <p:spPr>
          <a:xfrm>
            <a:off x="8218872" y="3699352"/>
            <a:ext cx="2578668" cy="99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46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1BFE5-9400-A88A-71BE-3C2929ED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KR" dirty="0"/>
              <a:t> </a:t>
            </a:r>
            <a:r>
              <a:rPr lang="en-US" dirty="0"/>
              <a:t>Control Statement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5.1</a:t>
            </a:r>
            <a:r>
              <a:rPr lang="ko-KR" altLang="en-US" dirty="0"/>
              <a:t> </a:t>
            </a:r>
            <a:r>
              <a:rPr lang="en-US" altLang="ko-KR" dirty="0"/>
              <a:t>If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5F25FE-B781-CD75-DEBD-158EFBC37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748" y="2151589"/>
            <a:ext cx="8449794" cy="47064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27E25-6938-279C-756E-6D497F0E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75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27E25-6938-279C-756E-6D497F0E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AD7EC1-B247-FA99-6DE5-D8FC83593E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3491" y="1304819"/>
            <a:ext cx="9280698" cy="5553182"/>
          </a:xfrm>
        </p:spPr>
      </p:pic>
    </p:spTree>
    <p:extLst>
      <p:ext uri="{BB962C8B-B14F-4D97-AF65-F5344CB8AC3E}">
        <p14:creationId xmlns:p14="http://schemas.microsoft.com/office/powerpoint/2010/main" val="153374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B8E875-E703-E846-B295-0F63B92CD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276035"/>
              </p:ext>
            </p:extLst>
          </p:nvPr>
        </p:nvGraphicFramePr>
        <p:xfrm>
          <a:off x="1441158" y="719667"/>
          <a:ext cx="2833130" cy="380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FBFE4A6-95AA-5047-963C-91D20F2CD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851608"/>
              </p:ext>
            </p:extLst>
          </p:nvPr>
        </p:nvGraphicFramePr>
        <p:xfrm>
          <a:off x="6656916" y="719667"/>
          <a:ext cx="2833130" cy="380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FB2D3-01F7-704B-A7E3-64594360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90CC578-F571-4448-832A-7F2146C1F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124662"/>
              </p:ext>
            </p:extLst>
          </p:nvPr>
        </p:nvGraphicFramePr>
        <p:xfrm>
          <a:off x="1374773" y="4841358"/>
          <a:ext cx="9121554" cy="1392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182286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660956-4126-5367-BAD6-96A34BAA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9E10A-68E5-ADB6-B3A9-01579EBB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1" y="933146"/>
            <a:ext cx="10065267" cy="59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8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89F57A-F39D-9F03-9138-9D1B9B58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D751D-13FD-5E14-6308-1FD6B788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846"/>
            <a:ext cx="10775731" cy="539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33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9A6E6-CB10-3447-7A32-25A7FB8E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7E89E-1603-EEDD-E755-D98D2862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22" y="0"/>
            <a:ext cx="910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12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C9AF4-2890-F0EF-24D1-962664BD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47FCF-D884-72D4-F56C-7BBAE585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82" y="0"/>
            <a:ext cx="9268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1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112B3-42F8-372B-76DF-72C800B0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FE7D43-1D91-47A9-9509-3937572E4DD2}"/>
              </a:ext>
            </a:extLst>
          </p:cNvPr>
          <p:cNvGrpSpPr/>
          <p:nvPr/>
        </p:nvGrpSpPr>
        <p:grpSpPr>
          <a:xfrm>
            <a:off x="688976" y="748861"/>
            <a:ext cx="9802975" cy="5860831"/>
            <a:chOff x="0" y="0"/>
            <a:chExt cx="8252209" cy="40326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7181A8-6FDC-1779-F24B-831E9BF92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2322"/>
            <a:stretch/>
          </p:blipFill>
          <p:spPr>
            <a:xfrm>
              <a:off x="0" y="0"/>
              <a:ext cx="8252209" cy="121235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8A85A0-BD74-0CC4-3E23-9BEABDD9C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877"/>
            <a:stretch/>
          </p:blipFill>
          <p:spPr>
            <a:xfrm>
              <a:off x="0" y="1212351"/>
              <a:ext cx="8252209" cy="282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784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A08F94-9293-A48E-8CD6-1DFA26BB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CF6F2-50CA-7968-665A-3D34C05C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38825" cy="6838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F0C981-D7EE-C08B-017D-263E60F6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552" y="2145111"/>
            <a:ext cx="3092609" cy="4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05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2F0341-5A20-4CA9-20A2-C658081F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CB45B-3ED3-C692-C649-66B20F3A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60" y="66502"/>
            <a:ext cx="8350679" cy="672499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B0460F-DAEA-8896-C5C3-B8CD9BD8D219}"/>
              </a:ext>
            </a:extLst>
          </p:cNvPr>
          <p:cNvSpPr/>
          <p:nvPr/>
        </p:nvSpPr>
        <p:spPr>
          <a:xfrm>
            <a:off x="2496620" y="1099335"/>
            <a:ext cx="2578814" cy="414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FBD4C0-3B40-1AF8-981C-8FFEEF6A228C}"/>
              </a:ext>
            </a:extLst>
          </p:cNvPr>
          <p:cNvSpPr/>
          <p:nvPr/>
        </p:nvSpPr>
        <p:spPr>
          <a:xfrm>
            <a:off x="2412536" y="5239820"/>
            <a:ext cx="6400387" cy="518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43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215287-D69A-899F-CEC3-AC0C7067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AFBA8-269E-E892-7069-D8352523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78" y="511025"/>
            <a:ext cx="8611043" cy="5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3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BA25D-6508-5755-9CAA-B31E2500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EFB82-3AF7-E739-5CAC-95F1CDA24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70" y="1068512"/>
            <a:ext cx="9469253" cy="43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56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356D48-4F7B-AC4F-623B-BC9BE620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6B819-9965-AC42-08EB-AEC2A592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6" y="1738696"/>
            <a:ext cx="9811610" cy="18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03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7D640-5445-53AF-400D-982885DD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</a:t>
            </a:r>
            <a:r>
              <a:rPr lang="en-US" dirty="0"/>
              <a:t>a</a:t>
            </a:r>
            <a:r>
              <a:rPr lang="en-KR" dirty="0"/>
              <a:t>va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5521C-C3EA-C2B2-2485-5A5A79DD0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 </a:t>
            </a:r>
            <a:r>
              <a:rPr lang="en-US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Operator</a:t>
            </a:r>
          </a:p>
          <a:p>
            <a:pPr lvl="1"/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</a:p>
          <a:p>
            <a:pPr lvl="2"/>
            <a:r>
              <a:rPr lang="en-US" altLang="ko-KR" dirty="0"/>
              <a:t>4.1.1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Logical,</a:t>
            </a:r>
            <a:r>
              <a:rPr lang="ko-KR" altLang="en-US" dirty="0"/>
              <a:t> </a:t>
            </a:r>
            <a:r>
              <a:rPr lang="en-US" altLang="ko-KR" dirty="0"/>
              <a:t>Character,</a:t>
            </a:r>
            <a:r>
              <a:rPr lang="ko-KR" altLang="en-US" dirty="0"/>
              <a:t> </a:t>
            </a:r>
            <a:r>
              <a:rPr lang="en-US" altLang="ko-KR" dirty="0"/>
              <a:t>Integer,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</a:p>
          <a:p>
            <a:pPr lvl="2"/>
            <a:r>
              <a:rPr lang="en-US" altLang="ko-KR" dirty="0"/>
              <a:t>4.1.2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Casting</a:t>
            </a:r>
          </a:p>
          <a:p>
            <a:pPr lvl="1"/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 Operator</a:t>
            </a:r>
          </a:p>
          <a:p>
            <a:pPr lvl="2"/>
            <a:r>
              <a:rPr lang="en-US" altLang="ko-KR" dirty="0"/>
              <a:t>4.2.1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– Operators</a:t>
            </a:r>
          </a:p>
          <a:p>
            <a:pPr lvl="2"/>
            <a:r>
              <a:rPr lang="en-US" altLang="ko-KR" dirty="0"/>
              <a:t>4.2.2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Assignment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Arithmetic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Comparison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Logical</a:t>
            </a:r>
          </a:p>
          <a:p>
            <a:pPr lvl="1"/>
            <a:r>
              <a:rPr lang="en-US" altLang="ko-KR" dirty="0"/>
              <a:t>4.3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7985B4-9D61-D07E-8805-77A72A33F7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5</a:t>
            </a:r>
            <a:r>
              <a:rPr lang="en-KR" dirty="0"/>
              <a:t> </a:t>
            </a:r>
            <a:r>
              <a:rPr lang="en-US" dirty="0"/>
              <a:t>Control Statement</a:t>
            </a:r>
            <a:endParaRPr lang="en-US" altLang="ko-KR" dirty="0"/>
          </a:p>
          <a:p>
            <a:pPr lvl="1"/>
            <a:r>
              <a:rPr lang="en-US" altLang="ko-KR" dirty="0"/>
              <a:t>5.1</a:t>
            </a:r>
            <a:r>
              <a:rPr lang="ko-KR" altLang="en-US" dirty="0"/>
              <a:t> </a:t>
            </a:r>
            <a:r>
              <a:rPr lang="en-US" altLang="ko-KR" dirty="0"/>
              <a:t>If</a:t>
            </a:r>
          </a:p>
          <a:p>
            <a:pPr lvl="2"/>
            <a:r>
              <a:rPr lang="en-US" altLang="ko-KR" dirty="0"/>
              <a:t>5.1.1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 </a:t>
            </a:r>
            <a:r>
              <a:rPr lang="en-US" altLang="ko-KR" dirty="0"/>
              <a:t>- If ~ Else</a:t>
            </a:r>
          </a:p>
          <a:p>
            <a:pPr lvl="2"/>
            <a:r>
              <a:rPr lang="en-US" altLang="ko-KR" dirty="0"/>
              <a:t>5.1.2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Continue, Break</a:t>
            </a:r>
          </a:p>
          <a:p>
            <a:pPr lvl="1"/>
            <a:r>
              <a:rPr lang="en-US" altLang="ko-KR" dirty="0"/>
              <a:t>5.2</a:t>
            </a:r>
            <a:r>
              <a:rPr lang="ko-KR" altLang="en-US" dirty="0"/>
              <a:t> </a:t>
            </a:r>
            <a:r>
              <a:rPr lang="en-US" altLang="ko-KR" dirty="0"/>
              <a:t> Switch</a:t>
            </a:r>
          </a:p>
          <a:p>
            <a:pPr lvl="2"/>
            <a:r>
              <a:rPr lang="en-US" altLang="ko-KR" dirty="0"/>
              <a:t>5.2.1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5.2.2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r>
              <a:rPr lang="en-US" altLang="ko-KR" dirty="0"/>
              <a:t>5.3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45219-6DE6-1B38-DC5F-173434CB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81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5A304-1968-3A72-D6D1-A2301B60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40CF-0D64-C41D-3B5B-3076C8617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55" b="59323"/>
          <a:stretch/>
        </p:blipFill>
        <p:spPr>
          <a:xfrm>
            <a:off x="-1" y="-1"/>
            <a:ext cx="10446431" cy="490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8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E3DBAC-8935-B039-7409-AA693252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F5065-E4D1-CA65-3D06-18887F9A4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5" t="40677"/>
          <a:stretch/>
        </p:blipFill>
        <p:spPr>
          <a:xfrm>
            <a:off x="1751744" y="913637"/>
            <a:ext cx="8688512" cy="594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78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38571-24E9-3CC4-06AF-3D236A2A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CAD94-6403-7E4E-4E22-5FB5B528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45" y="458321"/>
            <a:ext cx="9463901" cy="61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34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DD34E-E864-2A54-4EBB-D616717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38E59-8454-2AB0-0CC8-BB4563A1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428" y="534747"/>
            <a:ext cx="8752851" cy="586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90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93C14E-B7B7-0528-FFB2-E810AECF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CC4C-6ACB-6472-3487-23E8BF37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25" y="678094"/>
            <a:ext cx="8383775" cy="53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5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B01EE-22BA-DE6D-E178-406BA089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4D34C-879F-0EAA-4F43-3DD91896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64" y="2049516"/>
            <a:ext cx="4514793" cy="24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94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5EBC-8182-06D4-7814-66E2C1D7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916FA-AA73-1C63-1577-3EFA7132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72" y="-19117"/>
            <a:ext cx="7855019" cy="68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2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227EE2-C778-80AD-B8DB-0C957B17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D8021-1E59-5972-073C-05E262E7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2" y="134095"/>
            <a:ext cx="10399252" cy="2017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21056-D4A1-F6BA-8418-4F3AC77F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3" y="2373330"/>
            <a:ext cx="10829095" cy="448467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C333C1-AF2F-1DDB-6EE8-887638B61F06}"/>
              </a:ext>
            </a:extLst>
          </p:cNvPr>
          <p:cNvSpPr/>
          <p:nvPr/>
        </p:nvSpPr>
        <p:spPr>
          <a:xfrm>
            <a:off x="344423" y="2373330"/>
            <a:ext cx="10829094" cy="4379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71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704BB9-6444-C13E-F6E4-A3D88454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20D47-DBEF-1039-B28F-E5E9F18F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41" y="0"/>
            <a:ext cx="9026195" cy="68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22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9B304-8CEC-740C-3C89-E09E08C7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28E88-194A-4ECA-04AF-9FA3C61A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3" y="1674687"/>
            <a:ext cx="11745520" cy="2198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12E945-DCBB-1A20-6C96-4C0410FB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4" y="3995109"/>
            <a:ext cx="5249699" cy="275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5CCE9-DAA2-A5D2-6BD0-59CA41A2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95109"/>
            <a:ext cx="5492256" cy="275812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88D067-74A5-EEAD-2910-5E464169026B}"/>
              </a:ext>
            </a:extLst>
          </p:cNvPr>
          <p:cNvSpPr/>
          <p:nvPr/>
        </p:nvSpPr>
        <p:spPr>
          <a:xfrm>
            <a:off x="344423" y="3873356"/>
            <a:ext cx="5666344" cy="2879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C271CF-C908-E327-DB6D-6CC6059320E3}"/>
              </a:ext>
            </a:extLst>
          </p:cNvPr>
          <p:cNvSpPr/>
          <p:nvPr/>
        </p:nvSpPr>
        <p:spPr>
          <a:xfrm>
            <a:off x="6028833" y="3873356"/>
            <a:ext cx="5666344" cy="2879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2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7D640-5445-53AF-400D-982885DD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</a:t>
            </a:r>
            <a:r>
              <a:rPr lang="en-US" dirty="0"/>
              <a:t>a</a:t>
            </a:r>
            <a:r>
              <a:rPr lang="en-KR" dirty="0"/>
              <a:t>va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5521C-C3EA-C2B2-2485-5A5A79DD0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6</a:t>
            </a:r>
            <a:r>
              <a:rPr lang="en-KR" dirty="0"/>
              <a:t> </a:t>
            </a:r>
            <a:r>
              <a:rPr lang="en-US" dirty="0"/>
              <a:t>Loops</a:t>
            </a:r>
            <a:endParaRPr lang="en-US" altLang="ko-KR" dirty="0"/>
          </a:p>
          <a:p>
            <a:pPr lvl="1"/>
            <a:r>
              <a:rPr lang="en-US" altLang="ko-KR" dirty="0"/>
              <a:t>6.1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</a:p>
          <a:p>
            <a:pPr lvl="2"/>
            <a:r>
              <a:rPr lang="en-US" altLang="ko-KR" dirty="0"/>
              <a:t>6.1.1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</a:p>
          <a:p>
            <a:pPr lvl="2"/>
            <a:r>
              <a:rPr lang="en-US" altLang="ko-KR" dirty="0"/>
              <a:t>6.1.2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r>
              <a:rPr lang="en-US" altLang="ko-KR" dirty="0"/>
              <a:t>6.2</a:t>
            </a:r>
            <a:r>
              <a:rPr lang="ko-KR" altLang="en-US" dirty="0"/>
              <a:t> </a:t>
            </a:r>
            <a:r>
              <a:rPr lang="en-US" altLang="ko-KR" dirty="0"/>
              <a:t> enhanced for (for each)</a:t>
            </a:r>
          </a:p>
          <a:p>
            <a:pPr lvl="2"/>
            <a:r>
              <a:rPr lang="en-US" altLang="ko-KR" dirty="0"/>
              <a:t>6.2.1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6.2.2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r>
              <a:rPr lang="en-US" altLang="ko-KR" dirty="0"/>
              <a:t>6.3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45219-6DE6-1B38-DC5F-173434CB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8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D7E0E-E3F7-EBBB-94C4-7EDD8C92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CD6C2-CC9B-4BC6-7B58-915B70B7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18" y="43636"/>
            <a:ext cx="8444637" cy="68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6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E3CD6E-0D45-E7D8-DE6F-E84F1931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E4E3B-EBBB-DB69-5D38-37A1727C8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63" y="-1986"/>
            <a:ext cx="7628064" cy="68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31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177C26-68F8-D472-2796-255F6558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FC7B7-B3A0-8942-3860-C5DBCC7B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26" y="1497235"/>
            <a:ext cx="9403548" cy="1567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5BA71-7D49-9989-1622-813A4C9B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26" y="726355"/>
            <a:ext cx="5691128" cy="58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BE4E37-811B-0638-64CB-B82219486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226" y="3941333"/>
            <a:ext cx="9564949" cy="212450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F3EA98-9B7E-F010-AA2A-188AAFA26B1B}"/>
              </a:ext>
            </a:extLst>
          </p:cNvPr>
          <p:cNvSpPr/>
          <p:nvPr/>
        </p:nvSpPr>
        <p:spPr>
          <a:xfrm>
            <a:off x="1102722" y="3489473"/>
            <a:ext cx="9986555" cy="2879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06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3E068-9870-689F-DEAF-FF89DB40C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F9B23-AB1A-540C-D2A1-1285C80E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93" y="174661"/>
            <a:ext cx="9320806" cy="1705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E702C-A40E-C401-6962-65896AE4F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877" y="1997001"/>
            <a:ext cx="4669606" cy="4721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661AF-F1B2-6302-BB20-98A4FC433E26}"/>
              </a:ext>
            </a:extLst>
          </p:cNvPr>
          <p:cNvSpPr/>
          <p:nvPr/>
        </p:nvSpPr>
        <p:spPr>
          <a:xfrm>
            <a:off x="4679877" y="3698697"/>
            <a:ext cx="1690101" cy="6883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DB93E-0D22-1E43-B146-707B5D02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55D2F-C9ED-C49F-50A5-2BEC1FD9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1903"/>
            <a:ext cx="6375728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71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5296D4-67FA-DEB0-A8DE-A4CC8B39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</a:t>
            </a:r>
            <a:r>
              <a:rPr lang="en-KR" dirty="0"/>
              <a:t> </a:t>
            </a:r>
            <a:r>
              <a:rPr lang="en-US" dirty="0"/>
              <a:t>For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6.1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CDF7E5-7E90-B161-2D35-C21371DF7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" y="2568539"/>
            <a:ext cx="11264356" cy="427100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92283D-5515-D426-C912-22D33D272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34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FF54B-54DD-7513-DD69-53C12ABC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005043-E550-9DCC-17E5-6844A6920B3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060758" cy="6820384"/>
          </a:xfrm>
        </p:spPr>
      </p:pic>
      <p:sp>
        <p:nvSpPr>
          <p:cNvPr id="2" name="TextBox 1"/>
          <p:cNvSpPr txBox="1"/>
          <p:nvPr/>
        </p:nvSpPr>
        <p:spPr>
          <a:xfrm>
            <a:off x="3589868" y="1456267"/>
            <a:ext cx="369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(start ;      stop ;       step)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4559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1717FD-6AA1-221F-D33F-5A5C8086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73664-FCAC-C21D-52D1-F546374F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17" y="1294544"/>
            <a:ext cx="9817633" cy="38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43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3FFEAE-1CB0-C98F-743A-B07A37DA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08AC6-A634-8656-FF64-A33B36C3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2"/>
            <a:ext cx="748910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E9AF3F-07E6-8EB2-C234-A4F0D1060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15" y="4638611"/>
            <a:ext cx="5359685" cy="10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0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3FFEAE-1CB0-C98F-743A-B07A37DA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8AED0-1293-A969-E0EE-A4EA8960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525427" cy="3821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AE463-32C1-802F-266A-0B4E962A7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791" y="3601091"/>
            <a:ext cx="4405440" cy="32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7D640-5445-53AF-400D-982885DD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5521C-C3EA-C2B2-2485-5A5A79DD0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1</a:t>
            </a:r>
            <a:r>
              <a:rPr lang="en-KR" dirty="0"/>
              <a:t> </a:t>
            </a:r>
            <a:r>
              <a:rPr lang="en-US" dirty="0"/>
              <a:t>HTML Basic</a:t>
            </a:r>
            <a:endParaRPr lang="en-US" altLang="ko-KR" dirty="0"/>
          </a:p>
          <a:p>
            <a:pPr lvl="1"/>
            <a:r>
              <a:rPr lang="en-US" altLang="ko-KR" dirty="0"/>
              <a:t>1.1</a:t>
            </a:r>
            <a:r>
              <a:rPr lang="ko-KR" altLang="en-US" dirty="0"/>
              <a:t> </a:t>
            </a:r>
            <a:r>
              <a:rPr lang="en-US" altLang="ko-KR" dirty="0"/>
              <a:t>HTML Tag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1.2</a:t>
            </a:r>
            <a:r>
              <a:rPr lang="ko-KR" altLang="en-US" dirty="0"/>
              <a:t> </a:t>
            </a:r>
            <a:r>
              <a:rPr lang="en-US" altLang="ko-KR" dirty="0"/>
              <a:t> HTML Entity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7985B4-9D61-D07E-8805-77A72A33F7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2</a:t>
            </a:r>
            <a:r>
              <a:rPr lang="en-KR" dirty="0"/>
              <a:t> </a:t>
            </a:r>
            <a:r>
              <a:rPr lang="en-US" dirty="0"/>
              <a:t>Text</a:t>
            </a:r>
            <a:endParaRPr lang="en-US" altLang="ko-KR" dirty="0"/>
          </a:p>
          <a:p>
            <a:pPr lvl="1"/>
            <a:r>
              <a:rPr lang="en-US" altLang="ko-KR" dirty="0"/>
              <a:t>2.1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2.2</a:t>
            </a:r>
            <a:r>
              <a:rPr lang="ko-KR" altLang="en-US" dirty="0"/>
              <a:t> </a:t>
            </a:r>
            <a:r>
              <a:rPr lang="en-US" altLang="ko-KR" dirty="0"/>
              <a:t>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45219-6DE6-1B38-DC5F-173434CB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99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3FFEAE-1CB0-C98F-743A-B07A37DA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0E6DF-808F-D0BF-E701-E89AE7E19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47354" cy="4335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138BA-85FF-C646-E35A-8681A477D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58"/>
          <a:stretch/>
        </p:blipFill>
        <p:spPr>
          <a:xfrm>
            <a:off x="2763748" y="2661007"/>
            <a:ext cx="2979506" cy="42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90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3FFEAE-1CB0-C98F-743A-B07A37DA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E114D-2694-2E33-5CA4-2A50547CD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5" y="2019227"/>
            <a:ext cx="7950609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61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BA666-E3F2-2831-7D0E-CD3D698E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5299C-75F8-F290-5FAC-F0A329A4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7" y="130972"/>
            <a:ext cx="10223302" cy="65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17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6D417-4808-5113-4258-B3E1D7B1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C431F-76BD-AEB1-DE4E-6B01A88B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49112" cy="2684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2C1A5-9FE6-D09A-332B-CE72B5A2E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08" y="2188643"/>
            <a:ext cx="8935092" cy="466935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AE8EC6-791B-11AB-DFA2-B2EFF3002CBF}"/>
              </a:ext>
            </a:extLst>
          </p:cNvPr>
          <p:cNvSpPr/>
          <p:nvPr/>
        </p:nvSpPr>
        <p:spPr>
          <a:xfrm>
            <a:off x="10318044" y="2116476"/>
            <a:ext cx="1787976" cy="117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16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D58A9-B389-947F-F07E-D771707E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0DCB2-D6D6-651C-4EE7-F30983018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3"/>
            <a:ext cx="10309340" cy="290461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80C021-C1C0-4B5E-C65D-E2B3A4BF67E6}"/>
              </a:ext>
            </a:extLst>
          </p:cNvPr>
          <p:cNvSpPr/>
          <p:nvPr/>
        </p:nvSpPr>
        <p:spPr>
          <a:xfrm>
            <a:off x="10732793" y="2733559"/>
            <a:ext cx="770230" cy="4096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7B405-A8B3-1085-14D7-C04A3E4C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32" y="3998938"/>
            <a:ext cx="10040085" cy="212896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F01894-2560-C9BF-4D22-92A6F4555C26}"/>
              </a:ext>
            </a:extLst>
          </p:cNvPr>
          <p:cNvSpPr/>
          <p:nvPr/>
        </p:nvSpPr>
        <p:spPr>
          <a:xfrm>
            <a:off x="1607489" y="4039187"/>
            <a:ext cx="1818463" cy="1093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252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64A98E-6527-6996-8AC5-A871C72FC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9DFAE-1568-135A-507C-E7F96DB8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09" y="1814710"/>
            <a:ext cx="11621781" cy="40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43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557A94-0942-02A5-C23A-4B643977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BC620-39DD-C4C8-964A-AFE80FED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3" y="1489753"/>
            <a:ext cx="8683345" cy="29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A83C3-197E-557E-4C81-05D67D7C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95D3E-DBF0-8543-5FDE-7E2F616B1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7160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A48388-0F6D-EB4B-7938-2674E5BC4F2F}"/>
              </a:ext>
            </a:extLst>
          </p:cNvPr>
          <p:cNvSpPr/>
          <p:nvPr/>
        </p:nvSpPr>
        <p:spPr>
          <a:xfrm>
            <a:off x="7755466" y="158043"/>
            <a:ext cx="1738489" cy="18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8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ACA28-EBCC-0021-D117-92457D31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8E3FD-9785-386D-35EE-3A0FF38E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852"/>
            <a:ext cx="10525510" cy="52500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920AA0-7925-CC86-E21D-FE450A497B5A}"/>
              </a:ext>
            </a:extLst>
          </p:cNvPr>
          <p:cNvSpPr/>
          <p:nvPr/>
        </p:nvSpPr>
        <p:spPr>
          <a:xfrm>
            <a:off x="151330" y="4966842"/>
            <a:ext cx="972620" cy="916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17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E98F6-8E86-8BE0-0155-7ACE5F4C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30AD8-D132-0C77-FDB1-CB377F3B5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yet…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FE672-2D29-2E0C-308A-42F97F3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D933FA-7710-C77C-2DF3-39065308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 </a:t>
            </a:r>
            <a:r>
              <a:rPr lang="en-US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Operator</a:t>
            </a:r>
            <a:br>
              <a:rPr lang="en-US" altLang="ko-KR" dirty="0"/>
            </a:br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68B33-3123-7D35-790F-12922CB9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68226-B62B-B5F2-33A7-2DD045AF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35" y="2438399"/>
            <a:ext cx="2254366" cy="419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965FF-4811-40B4-C44D-087A96ED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35" y="3006894"/>
            <a:ext cx="10448790" cy="908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34C8D4-1E91-7BAA-081D-28F9EBC86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35" y="4224969"/>
            <a:ext cx="1884744" cy="4120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247A49-9F65-588C-E35C-C18992B3E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35" y="4820385"/>
            <a:ext cx="7423829" cy="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08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092431-8CEA-024B-941E-8C358E42C382}"/>
              </a:ext>
            </a:extLst>
          </p:cNvPr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C560E3-6ADA-F943-BBEA-5D8BD56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823689-F7E5-024B-A735-8F11A3F66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2213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F7A28-D774-F640-8A51-5EB9EE38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7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05A40E-8682-0546-BBFF-C1CF6177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063750"/>
            <a:ext cx="5842000" cy="273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4CF0A-10B5-E84E-8709-40C449A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2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ECFC-2D54-E869-4BDF-4C14EDA3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2FA88C-DFE7-924D-28B8-3A797E0A2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709" y="2500713"/>
            <a:ext cx="10099299" cy="39579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835A0-132C-B98F-5EA9-07A04BED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3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DBAD17-A2FE-463D-1C03-9AEC34BFD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817450"/>
            <a:ext cx="3816546" cy="4572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5C35-8FE1-282E-8ED0-F325F873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02AF7-9A53-A525-4519-0041D7F6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0" y="1274673"/>
            <a:ext cx="10402705" cy="2849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72A19-D88E-E33E-0CEB-705624F5B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11" y="4203356"/>
            <a:ext cx="2876698" cy="476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98ADAB-241C-24D5-357B-3739273B6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310" y="4679630"/>
            <a:ext cx="8906486" cy="20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38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8438</TotalTime>
  <Words>333</Words>
  <Application>Microsoft Office PowerPoint</Application>
  <PresentationFormat>와이드스크린</PresentationFormat>
  <Paragraphs>163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7" baseType="lpstr">
      <vt:lpstr>HY엽서L</vt:lpstr>
      <vt:lpstr>맑은 고딕</vt:lpstr>
      <vt:lpstr>Arial</vt:lpstr>
      <vt:lpstr>Calibri</vt:lpstr>
      <vt:lpstr>Corbel</vt:lpstr>
      <vt:lpstr>Parallax</vt:lpstr>
      <vt:lpstr>Java Class</vt:lpstr>
      <vt:lpstr>PowerPoint 프레젠테이션</vt:lpstr>
      <vt:lpstr>PowerPoint 프레젠테이션</vt:lpstr>
      <vt:lpstr>Java</vt:lpstr>
      <vt:lpstr>Java</vt:lpstr>
      <vt:lpstr>HTML</vt:lpstr>
      <vt:lpstr>4 Data Type &amp; Operator 4.1 Data Type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 Data Type &amp; Operator 4.2  Operator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 Data Type &amp; Operator 4.3 Exam </vt:lpstr>
      <vt:lpstr>PowerPoint 프레젠테이션</vt:lpstr>
      <vt:lpstr>5 Control Statement 5.1 If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 For 6.1 For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윤근수</dc:creator>
  <cp:lastModifiedBy>tjouen-jr</cp:lastModifiedBy>
  <cp:revision>116</cp:revision>
  <dcterms:created xsi:type="dcterms:W3CDTF">2021-02-07T13:43:02Z</dcterms:created>
  <dcterms:modified xsi:type="dcterms:W3CDTF">2022-07-04T08:40:50Z</dcterms:modified>
</cp:coreProperties>
</file>